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2" r:id="rId1"/>
  </p:sldMasterIdLst>
  <p:notesMasterIdLst>
    <p:notesMasterId r:id="rId25"/>
  </p:notesMasterIdLst>
  <p:sldIdLst>
    <p:sldId id="256" r:id="rId2"/>
    <p:sldId id="258" r:id="rId3"/>
    <p:sldId id="257" r:id="rId4"/>
    <p:sldId id="260" r:id="rId5"/>
    <p:sldId id="289" r:id="rId6"/>
    <p:sldId id="265" r:id="rId7"/>
    <p:sldId id="266" r:id="rId8"/>
    <p:sldId id="292" r:id="rId9"/>
    <p:sldId id="272" r:id="rId10"/>
    <p:sldId id="273" r:id="rId11"/>
    <p:sldId id="291" r:id="rId12"/>
    <p:sldId id="281" r:id="rId13"/>
    <p:sldId id="282" r:id="rId14"/>
    <p:sldId id="283" r:id="rId15"/>
    <p:sldId id="284" r:id="rId16"/>
    <p:sldId id="296" r:id="rId17"/>
    <p:sldId id="295" r:id="rId18"/>
    <p:sldId id="297" r:id="rId19"/>
    <p:sldId id="298" r:id="rId20"/>
    <p:sldId id="285" r:id="rId21"/>
    <p:sldId id="286" r:id="rId22"/>
    <p:sldId id="287" r:id="rId23"/>
    <p:sldId id="288" r:id="rId24"/>
  </p:sldIdLst>
  <p:sldSz cx="12192000" cy="6858000"/>
  <p:notesSz cx="6858000" cy="9144000"/>
  <p:defaultTextStyle>
    <a:defPPr>
      <a:defRPr lang="en-D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1EFA329-73F0-7247-9BC2-390781646982}">
          <p14:sldIdLst>
            <p14:sldId id="256"/>
          </p14:sldIdLst>
        </p14:section>
        <p14:section name="Untitled Section" id="{60BD5A9C-DE2A-D040-8223-C77E208F07CD}">
          <p14:sldIdLst>
            <p14:sldId id="258"/>
            <p14:sldId id="257"/>
          </p14:sldIdLst>
        </p14:section>
        <p14:section name="Untitled Section" id="{6459B5A0-3267-2A4A-8E28-1FE8BCDFCE2F}">
          <p14:sldIdLst>
            <p14:sldId id="260"/>
            <p14:sldId id="289"/>
          </p14:sldIdLst>
        </p14:section>
        <p14:section name="Untitled Section" id="{0A5E9208-D43E-0F47-B014-11A5F0F321B0}">
          <p14:sldIdLst>
            <p14:sldId id="265"/>
            <p14:sldId id="266"/>
            <p14:sldId id="292"/>
          </p14:sldIdLst>
        </p14:section>
        <p14:section name="Untitled Section" id="{B3F89BA5-18EE-2E40-9CE6-4931E8C58887}">
          <p14:sldIdLst>
            <p14:sldId id="272"/>
            <p14:sldId id="273"/>
            <p14:sldId id="291"/>
          </p14:sldIdLst>
        </p14:section>
        <p14:section name="Untitled Section" id="{5D07DE63-2DA4-F440-BAAC-F66B44555379}">
          <p14:sldIdLst>
            <p14:sldId id="281"/>
            <p14:sldId id="282"/>
          </p14:sldIdLst>
        </p14:section>
        <p14:section name="Untitled Section" id="{245A042D-5615-5F4E-A3C6-1AC982D646B9}">
          <p14:sldIdLst>
            <p14:sldId id="283"/>
            <p14:sldId id="284"/>
          </p14:sldIdLst>
        </p14:section>
        <p14:section name="Q" id="{8CBD90FE-F99F-E347-B5E1-E80344CB4FEA}">
          <p14:sldIdLst>
            <p14:sldId id="296"/>
            <p14:sldId id="295"/>
          </p14:sldIdLst>
        </p14:section>
        <p14:section name="Untitled Section" id="{153326C0-2E35-E743-99CF-7063CEE93506}">
          <p14:sldIdLst>
            <p14:sldId id="297"/>
            <p14:sldId id="298"/>
          </p14:sldIdLst>
        </p14:section>
        <p14:section name="Untitled Section" id="{2F4D6837-E424-0144-9B5D-B938B9B0135E}">
          <p14:sldIdLst>
            <p14:sldId id="285"/>
            <p14:sldId id="286"/>
          </p14:sldIdLst>
        </p14:section>
        <p14:section name="Untitled Section" id="{DC35083A-1D65-EE40-B12E-64C1442FC6A7}">
          <p14:sldIdLst>
            <p14:sldId id="287"/>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3500"/>
    <a:srgbClr val="FFEB53"/>
    <a:srgbClr val="1729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93"/>
    <p:restoredTop sz="86275"/>
  </p:normalViewPr>
  <p:slideViewPr>
    <p:cSldViewPr snapToGrid="0">
      <p:cViewPr varScale="1">
        <p:scale>
          <a:sx n="98" d="100"/>
          <a:sy n="98" d="100"/>
        </p:scale>
        <p:origin x="5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B02CC-F801-8441-A5E5-B9906F2A6374}" type="datetimeFigureOut">
              <a:rPr lang="en-DZ" smtClean="0"/>
              <a:t>1/5/24</a:t>
            </a:fld>
            <a:endParaRPr lang="en-D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F1894-36E6-A746-B568-597A258A21C6}" type="slidenum">
              <a:rPr lang="en-DZ" smtClean="0"/>
              <a:t>‹#›</a:t>
            </a:fld>
            <a:endParaRPr lang="en-DZ"/>
          </a:p>
        </p:txBody>
      </p:sp>
    </p:spTree>
    <p:extLst>
      <p:ext uri="{BB962C8B-B14F-4D97-AF65-F5344CB8AC3E}">
        <p14:creationId xmlns:p14="http://schemas.microsoft.com/office/powerpoint/2010/main" val="276857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1</a:t>
            </a:fld>
            <a:endParaRPr lang="en-DZ"/>
          </a:p>
        </p:txBody>
      </p:sp>
    </p:spTree>
    <p:extLst>
      <p:ext uri="{BB962C8B-B14F-4D97-AF65-F5344CB8AC3E}">
        <p14:creationId xmlns:p14="http://schemas.microsoft.com/office/powerpoint/2010/main" val="309251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21</a:t>
            </a:fld>
            <a:endParaRPr lang="en-DZ"/>
          </a:p>
        </p:txBody>
      </p:sp>
    </p:spTree>
    <p:extLst>
      <p:ext uri="{BB962C8B-B14F-4D97-AF65-F5344CB8AC3E}">
        <p14:creationId xmlns:p14="http://schemas.microsoft.com/office/powerpoint/2010/main" val="245959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23</a:t>
            </a:fld>
            <a:endParaRPr lang="en-DZ"/>
          </a:p>
        </p:txBody>
      </p:sp>
    </p:spTree>
    <p:extLst>
      <p:ext uri="{BB962C8B-B14F-4D97-AF65-F5344CB8AC3E}">
        <p14:creationId xmlns:p14="http://schemas.microsoft.com/office/powerpoint/2010/main" val="205090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DZ"/>
          </a:p>
        </p:txBody>
      </p:sp>
      <p:sp>
        <p:nvSpPr>
          <p:cNvPr id="4" name="Slide Number Placeholder 3"/>
          <p:cNvSpPr>
            <a:spLocks noGrp="1"/>
          </p:cNvSpPr>
          <p:nvPr>
            <p:ph type="sldNum" sz="quarter" idx="5"/>
          </p:nvPr>
        </p:nvSpPr>
        <p:spPr/>
        <p:txBody>
          <a:bodyPr/>
          <a:lstStyle/>
          <a:p>
            <a:fld id="{1BEF1894-36E6-A746-B568-597A258A21C6}" type="slidenum">
              <a:rPr lang="en-DZ" smtClean="0"/>
              <a:t>3</a:t>
            </a:fld>
            <a:endParaRPr lang="en-DZ"/>
          </a:p>
        </p:txBody>
      </p:sp>
    </p:spTree>
    <p:extLst>
      <p:ext uri="{BB962C8B-B14F-4D97-AF65-F5344CB8AC3E}">
        <p14:creationId xmlns:p14="http://schemas.microsoft.com/office/powerpoint/2010/main" val="125993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7</a:t>
            </a:fld>
            <a:endParaRPr lang="en-DZ"/>
          </a:p>
        </p:txBody>
      </p:sp>
    </p:spTree>
    <p:extLst>
      <p:ext uri="{BB962C8B-B14F-4D97-AF65-F5344CB8AC3E}">
        <p14:creationId xmlns:p14="http://schemas.microsoft.com/office/powerpoint/2010/main" val="39992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8</a:t>
            </a:fld>
            <a:endParaRPr lang="en-DZ"/>
          </a:p>
        </p:txBody>
      </p:sp>
    </p:spTree>
    <p:extLst>
      <p:ext uri="{BB962C8B-B14F-4D97-AF65-F5344CB8AC3E}">
        <p14:creationId xmlns:p14="http://schemas.microsoft.com/office/powerpoint/2010/main" val="211302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10</a:t>
            </a:fld>
            <a:endParaRPr lang="en-DZ"/>
          </a:p>
        </p:txBody>
      </p:sp>
    </p:spTree>
    <p:extLst>
      <p:ext uri="{BB962C8B-B14F-4D97-AF65-F5344CB8AC3E}">
        <p14:creationId xmlns:p14="http://schemas.microsoft.com/office/powerpoint/2010/main" val="354190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13</a:t>
            </a:fld>
            <a:endParaRPr lang="en-DZ"/>
          </a:p>
        </p:txBody>
      </p:sp>
    </p:spTree>
    <p:extLst>
      <p:ext uri="{BB962C8B-B14F-4D97-AF65-F5344CB8AC3E}">
        <p14:creationId xmlns:p14="http://schemas.microsoft.com/office/powerpoint/2010/main" val="4209063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15</a:t>
            </a:fld>
            <a:endParaRPr lang="en-DZ"/>
          </a:p>
        </p:txBody>
      </p:sp>
    </p:spTree>
    <p:extLst>
      <p:ext uri="{BB962C8B-B14F-4D97-AF65-F5344CB8AC3E}">
        <p14:creationId xmlns:p14="http://schemas.microsoft.com/office/powerpoint/2010/main" val="485069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17</a:t>
            </a:fld>
            <a:endParaRPr lang="en-DZ"/>
          </a:p>
        </p:txBody>
      </p:sp>
    </p:spTree>
    <p:extLst>
      <p:ext uri="{BB962C8B-B14F-4D97-AF65-F5344CB8AC3E}">
        <p14:creationId xmlns:p14="http://schemas.microsoft.com/office/powerpoint/2010/main" val="2657429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DZ" dirty="0"/>
          </a:p>
        </p:txBody>
      </p:sp>
      <p:sp>
        <p:nvSpPr>
          <p:cNvPr id="4" name="Slide Number Placeholder 3"/>
          <p:cNvSpPr>
            <a:spLocks noGrp="1"/>
          </p:cNvSpPr>
          <p:nvPr>
            <p:ph type="sldNum" sz="quarter" idx="5"/>
          </p:nvPr>
        </p:nvSpPr>
        <p:spPr/>
        <p:txBody>
          <a:bodyPr/>
          <a:lstStyle/>
          <a:p>
            <a:fld id="{1BEF1894-36E6-A746-B568-597A258A21C6}" type="slidenum">
              <a:rPr lang="en-DZ" smtClean="0"/>
              <a:t>19</a:t>
            </a:fld>
            <a:endParaRPr lang="en-DZ"/>
          </a:p>
        </p:txBody>
      </p:sp>
    </p:spTree>
    <p:extLst>
      <p:ext uri="{BB962C8B-B14F-4D97-AF65-F5344CB8AC3E}">
        <p14:creationId xmlns:p14="http://schemas.microsoft.com/office/powerpoint/2010/main" val="397533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A0038-D7E2-1639-6F11-D577D2BFD2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Z"/>
          </a:p>
        </p:txBody>
      </p:sp>
      <p:sp>
        <p:nvSpPr>
          <p:cNvPr id="3" name="Subtitle 2">
            <a:extLst>
              <a:ext uri="{FF2B5EF4-FFF2-40B4-BE49-F238E27FC236}">
                <a16:creationId xmlns:a16="http://schemas.microsoft.com/office/drawing/2014/main" id="{24F2B9F9-E775-3B3C-A0C6-91EB1E351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Z"/>
          </a:p>
        </p:txBody>
      </p:sp>
      <p:sp>
        <p:nvSpPr>
          <p:cNvPr id="4" name="Date Placeholder 3">
            <a:extLst>
              <a:ext uri="{FF2B5EF4-FFF2-40B4-BE49-F238E27FC236}">
                <a16:creationId xmlns:a16="http://schemas.microsoft.com/office/drawing/2014/main" id="{1B38A538-091E-55A2-1F1F-97AA6F8A97CB}"/>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5" name="Footer Placeholder 4">
            <a:extLst>
              <a:ext uri="{FF2B5EF4-FFF2-40B4-BE49-F238E27FC236}">
                <a16:creationId xmlns:a16="http://schemas.microsoft.com/office/drawing/2014/main" id="{75EA2937-AF35-AFEF-83D6-108B7132A166}"/>
              </a:ext>
            </a:extLst>
          </p:cNvPr>
          <p:cNvSpPr>
            <a:spLocks noGrp="1"/>
          </p:cNvSpPr>
          <p:nvPr>
            <p:ph type="ftr" sz="quarter" idx="11"/>
          </p:nvPr>
        </p:nvSpPr>
        <p:spPr/>
        <p:txBody>
          <a:bodyPr/>
          <a:lstStyle/>
          <a:p>
            <a:endParaRPr lang="en-DZ"/>
          </a:p>
        </p:txBody>
      </p:sp>
      <p:sp>
        <p:nvSpPr>
          <p:cNvPr id="6" name="Slide Number Placeholder 5">
            <a:extLst>
              <a:ext uri="{FF2B5EF4-FFF2-40B4-BE49-F238E27FC236}">
                <a16:creationId xmlns:a16="http://schemas.microsoft.com/office/drawing/2014/main" id="{40DA8A24-10CF-E38B-E455-D9EB870A1D99}"/>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3650606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E804-0E03-6184-A542-D63C1A1A2893}"/>
              </a:ext>
            </a:extLst>
          </p:cNvPr>
          <p:cNvSpPr>
            <a:spLocks noGrp="1"/>
          </p:cNvSpPr>
          <p:nvPr>
            <p:ph type="title"/>
          </p:nvPr>
        </p:nvSpPr>
        <p:spPr/>
        <p:txBody>
          <a:bodyPr/>
          <a:lstStyle/>
          <a:p>
            <a:r>
              <a:rPr lang="en-US"/>
              <a:t>Click to edit Master title style</a:t>
            </a:r>
            <a:endParaRPr lang="en-DZ"/>
          </a:p>
        </p:txBody>
      </p:sp>
      <p:sp>
        <p:nvSpPr>
          <p:cNvPr id="3" name="Vertical Text Placeholder 2">
            <a:extLst>
              <a:ext uri="{FF2B5EF4-FFF2-40B4-BE49-F238E27FC236}">
                <a16:creationId xmlns:a16="http://schemas.microsoft.com/office/drawing/2014/main" id="{43D115B4-D292-9F01-C337-7F40474BB7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4" name="Date Placeholder 3">
            <a:extLst>
              <a:ext uri="{FF2B5EF4-FFF2-40B4-BE49-F238E27FC236}">
                <a16:creationId xmlns:a16="http://schemas.microsoft.com/office/drawing/2014/main" id="{A2BB92DA-C38A-D2DC-0A97-6375B13030EE}"/>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5" name="Footer Placeholder 4">
            <a:extLst>
              <a:ext uri="{FF2B5EF4-FFF2-40B4-BE49-F238E27FC236}">
                <a16:creationId xmlns:a16="http://schemas.microsoft.com/office/drawing/2014/main" id="{40CD0734-7EF4-B1B2-613F-1FAAE2B8A951}"/>
              </a:ext>
            </a:extLst>
          </p:cNvPr>
          <p:cNvSpPr>
            <a:spLocks noGrp="1"/>
          </p:cNvSpPr>
          <p:nvPr>
            <p:ph type="ftr" sz="quarter" idx="11"/>
          </p:nvPr>
        </p:nvSpPr>
        <p:spPr/>
        <p:txBody>
          <a:bodyPr/>
          <a:lstStyle/>
          <a:p>
            <a:endParaRPr lang="en-DZ"/>
          </a:p>
        </p:txBody>
      </p:sp>
      <p:sp>
        <p:nvSpPr>
          <p:cNvPr id="6" name="Slide Number Placeholder 5">
            <a:extLst>
              <a:ext uri="{FF2B5EF4-FFF2-40B4-BE49-F238E27FC236}">
                <a16:creationId xmlns:a16="http://schemas.microsoft.com/office/drawing/2014/main" id="{203D80C1-9236-8A14-1209-8BC5C65EC48C}"/>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4175637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A04905-D996-0CC0-3769-0526A07CB1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Z"/>
          </a:p>
        </p:txBody>
      </p:sp>
      <p:sp>
        <p:nvSpPr>
          <p:cNvPr id="3" name="Vertical Text Placeholder 2">
            <a:extLst>
              <a:ext uri="{FF2B5EF4-FFF2-40B4-BE49-F238E27FC236}">
                <a16:creationId xmlns:a16="http://schemas.microsoft.com/office/drawing/2014/main" id="{564D01F1-FBD8-B005-DC8E-346D944E9F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4" name="Date Placeholder 3">
            <a:extLst>
              <a:ext uri="{FF2B5EF4-FFF2-40B4-BE49-F238E27FC236}">
                <a16:creationId xmlns:a16="http://schemas.microsoft.com/office/drawing/2014/main" id="{E205BAAD-95FC-322F-2F20-6F0AFB324705}"/>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5" name="Footer Placeholder 4">
            <a:extLst>
              <a:ext uri="{FF2B5EF4-FFF2-40B4-BE49-F238E27FC236}">
                <a16:creationId xmlns:a16="http://schemas.microsoft.com/office/drawing/2014/main" id="{62806386-E8A0-CD5F-55C6-FC22087B7C28}"/>
              </a:ext>
            </a:extLst>
          </p:cNvPr>
          <p:cNvSpPr>
            <a:spLocks noGrp="1"/>
          </p:cNvSpPr>
          <p:nvPr>
            <p:ph type="ftr" sz="quarter" idx="11"/>
          </p:nvPr>
        </p:nvSpPr>
        <p:spPr/>
        <p:txBody>
          <a:bodyPr/>
          <a:lstStyle/>
          <a:p>
            <a:endParaRPr lang="en-DZ"/>
          </a:p>
        </p:txBody>
      </p:sp>
      <p:sp>
        <p:nvSpPr>
          <p:cNvPr id="6" name="Slide Number Placeholder 5">
            <a:extLst>
              <a:ext uri="{FF2B5EF4-FFF2-40B4-BE49-F238E27FC236}">
                <a16:creationId xmlns:a16="http://schemas.microsoft.com/office/drawing/2014/main" id="{3AE3B816-5E28-F7A0-0BA7-7DCA1A1B4939}"/>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3951435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1DEB-D2C9-E420-9B5E-7CD8A08211DD}"/>
              </a:ext>
            </a:extLst>
          </p:cNvPr>
          <p:cNvSpPr>
            <a:spLocks noGrp="1"/>
          </p:cNvSpPr>
          <p:nvPr>
            <p:ph type="title"/>
          </p:nvPr>
        </p:nvSpPr>
        <p:spPr/>
        <p:txBody>
          <a:bodyPr/>
          <a:lstStyle/>
          <a:p>
            <a:r>
              <a:rPr lang="en-US"/>
              <a:t>Click to edit Master title style</a:t>
            </a:r>
            <a:endParaRPr lang="en-DZ"/>
          </a:p>
        </p:txBody>
      </p:sp>
      <p:sp>
        <p:nvSpPr>
          <p:cNvPr id="3" name="Content Placeholder 2">
            <a:extLst>
              <a:ext uri="{FF2B5EF4-FFF2-40B4-BE49-F238E27FC236}">
                <a16:creationId xmlns:a16="http://schemas.microsoft.com/office/drawing/2014/main" id="{F8A8CF15-8BC2-AFBA-349F-40F1383193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4" name="Date Placeholder 3">
            <a:extLst>
              <a:ext uri="{FF2B5EF4-FFF2-40B4-BE49-F238E27FC236}">
                <a16:creationId xmlns:a16="http://schemas.microsoft.com/office/drawing/2014/main" id="{15644E4A-4514-88E9-17F7-7F2E7C60D643}"/>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5" name="Footer Placeholder 4">
            <a:extLst>
              <a:ext uri="{FF2B5EF4-FFF2-40B4-BE49-F238E27FC236}">
                <a16:creationId xmlns:a16="http://schemas.microsoft.com/office/drawing/2014/main" id="{E695A6E6-7181-51DF-A87A-1391AE4278A3}"/>
              </a:ext>
            </a:extLst>
          </p:cNvPr>
          <p:cNvSpPr>
            <a:spLocks noGrp="1"/>
          </p:cNvSpPr>
          <p:nvPr>
            <p:ph type="ftr" sz="quarter" idx="11"/>
          </p:nvPr>
        </p:nvSpPr>
        <p:spPr/>
        <p:txBody>
          <a:bodyPr/>
          <a:lstStyle/>
          <a:p>
            <a:endParaRPr lang="en-DZ"/>
          </a:p>
        </p:txBody>
      </p:sp>
      <p:sp>
        <p:nvSpPr>
          <p:cNvPr id="6" name="Slide Number Placeholder 5">
            <a:extLst>
              <a:ext uri="{FF2B5EF4-FFF2-40B4-BE49-F238E27FC236}">
                <a16:creationId xmlns:a16="http://schemas.microsoft.com/office/drawing/2014/main" id="{741C75D3-DFEB-E954-9F08-53D9CAEEF64D}"/>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2697641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007B-4A5E-ED6E-F9B5-3E99B714D5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Z"/>
          </a:p>
        </p:txBody>
      </p:sp>
      <p:sp>
        <p:nvSpPr>
          <p:cNvPr id="3" name="Text Placeholder 2">
            <a:extLst>
              <a:ext uri="{FF2B5EF4-FFF2-40B4-BE49-F238E27FC236}">
                <a16:creationId xmlns:a16="http://schemas.microsoft.com/office/drawing/2014/main" id="{4807486A-AA61-42C5-0D4A-4DFC3F6761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2C4AA1-7B23-1D5A-E215-BAC0C59ADA14}"/>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5" name="Footer Placeholder 4">
            <a:extLst>
              <a:ext uri="{FF2B5EF4-FFF2-40B4-BE49-F238E27FC236}">
                <a16:creationId xmlns:a16="http://schemas.microsoft.com/office/drawing/2014/main" id="{706C2358-EC50-514F-99C1-278021476FBC}"/>
              </a:ext>
            </a:extLst>
          </p:cNvPr>
          <p:cNvSpPr>
            <a:spLocks noGrp="1"/>
          </p:cNvSpPr>
          <p:nvPr>
            <p:ph type="ftr" sz="quarter" idx="11"/>
          </p:nvPr>
        </p:nvSpPr>
        <p:spPr/>
        <p:txBody>
          <a:bodyPr/>
          <a:lstStyle/>
          <a:p>
            <a:endParaRPr lang="en-DZ"/>
          </a:p>
        </p:txBody>
      </p:sp>
      <p:sp>
        <p:nvSpPr>
          <p:cNvPr id="6" name="Slide Number Placeholder 5">
            <a:extLst>
              <a:ext uri="{FF2B5EF4-FFF2-40B4-BE49-F238E27FC236}">
                <a16:creationId xmlns:a16="http://schemas.microsoft.com/office/drawing/2014/main" id="{75922EC4-96A2-4F77-74CD-1086476C85EA}"/>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377171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544D1-951F-4659-0D25-5CE5EB9D3F8F}"/>
              </a:ext>
            </a:extLst>
          </p:cNvPr>
          <p:cNvSpPr>
            <a:spLocks noGrp="1"/>
          </p:cNvSpPr>
          <p:nvPr>
            <p:ph type="title"/>
          </p:nvPr>
        </p:nvSpPr>
        <p:spPr/>
        <p:txBody>
          <a:bodyPr/>
          <a:lstStyle/>
          <a:p>
            <a:r>
              <a:rPr lang="en-US"/>
              <a:t>Click to edit Master title style</a:t>
            </a:r>
            <a:endParaRPr lang="en-DZ"/>
          </a:p>
        </p:txBody>
      </p:sp>
      <p:sp>
        <p:nvSpPr>
          <p:cNvPr id="3" name="Content Placeholder 2">
            <a:extLst>
              <a:ext uri="{FF2B5EF4-FFF2-40B4-BE49-F238E27FC236}">
                <a16:creationId xmlns:a16="http://schemas.microsoft.com/office/drawing/2014/main" id="{7B6DF765-BAE2-A3AD-F47E-8E74555A8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4" name="Content Placeholder 3">
            <a:extLst>
              <a:ext uri="{FF2B5EF4-FFF2-40B4-BE49-F238E27FC236}">
                <a16:creationId xmlns:a16="http://schemas.microsoft.com/office/drawing/2014/main" id="{135392D7-8903-7FD7-BFA9-6CDF1DFF2F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5" name="Date Placeholder 4">
            <a:extLst>
              <a:ext uri="{FF2B5EF4-FFF2-40B4-BE49-F238E27FC236}">
                <a16:creationId xmlns:a16="http://schemas.microsoft.com/office/drawing/2014/main" id="{37DA8C7E-389F-F2D7-473F-12EB6C39A99D}"/>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6" name="Footer Placeholder 5">
            <a:extLst>
              <a:ext uri="{FF2B5EF4-FFF2-40B4-BE49-F238E27FC236}">
                <a16:creationId xmlns:a16="http://schemas.microsoft.com/office/drawing/2014/main" id="{E77820DA-3E4A-29AE-3F32-5D9FE8B9DF5C}"/>
              </a:ext>
            </a:extLst>
          </p:cNvPr>
          <p:cNvSpPr>
            <a:spLocks noGrp="1"/>
          </p:cNvSpPr>
          <p:nvPr>
            <p:ph type="ftr" sz="quarter" idx="11"/>
          </p:nvPr>
        </p:nvSpPr>
        <p:spPr/>
        <p:txBody>
          <a:bodyPr/>
          <a:lstStyle/>
          <a:p>
            <a:endParaRPr lang="en-DZ"/>
          </a:p>
        </p:txBody>
      </p:sp>
      <p:sp>
        <p:nvSpPr>
          <p:cNvPr id="7" name="Slide Number Placeholder 6">
            <a:extLst>
              <a:ext uri="{FF2B5EF4-FFF2-40B4-BE49-F238E27FC236}">
                <a16:creationId xmlns:a16="http://schemas.microsoft.com/office/drawing/2014/main" id="{52BF3D44-B1AB-23D8-55E1-ED7F5CF9F709}"/>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3168735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D685-3633-E5D3-E782-1A4F42A25DF7}"/>
              </a:ext>
            </a:extLst>
          </p:cNvPr>
          <p:cNvSpPr>
            <a:spLocks noGrp="1"/>
          </p:cNvSpPr>
          <p:nvPr>
            <p:ph type="title"/>
          </p:nvPr>
        </p:nvSpPr>
        <p:spPr>
          <a:xfrm>
            <a:off x="839788" y="365125"/>
            <a:ext cx="10515600" cy="1325563"/>
          </a:xfrm>
        </p:spPr>
        <p:txBody>
          <a:bodyPr/>
          <a:lstStyle/>
          <a:p>
            <a:r>
              <a:rPr lang="en-US"/>
              <a:t>Click to edit Master title style</a:t>
            </a:r>
            <a:endParaRPr lang="en-DZ"/>
          </a:p>
        </p:txBody>
      </p:sp>
      <p:sp>
        <p:nvSpPr>
          <p:cNvPr id="3" name="Text Placeholder 2">
            <a:extLst>
              <a:ext uri="{FF2B5EF4-FFF2-40B4-BE49-F238E27FC236}">
                <a16:creationId xmlns:a16="http://schemas.microsoft.com/office/drawing/2014/main" id="{5AAA9C4D-5407-21CC-2CBD-5AFD5C343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EC4F81-B284-75CF-EE68-BBF54E6ED1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5" name="Text Placeholder 4">
            <a:extLst>
              <a:ext uri="{FF2B5EF4-FFF2-40B4-BE49-F238E27FC236}">
                <a16:creationId xmlns:a16="http://schemas.microsoft.com/office/drawing/2014/main" id="{D44DF3A9-9608-129E-90C4-7AFB116114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FBE480-B00D-0407-B30D-5B07726ED9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7" name="Date Placeholder 6">
            <a:extLst>
              <a:ext uri="{FF2B5EF4-FFF2-40B4-BE49-F238E27FC236}">
                <a16:creationId xmlns:a16="http://schemas.microsoft.com/office/drawing/2014/main" id="{7D7E3CA2-80C7-5378-C20C-D325A07F0063}"/>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8" name="Footer Placeholder 7">
            <a:extLst>
              <a:ext uri="{FF2B5EF4-FFF2-40B4-BE49-F238E27FC236}">
                <a16:creationId xmlns:a16="http://schemas.microsoft.com/office/drawing/2014/main" id="{E2A13D69-8528-244F-5ACD-90E8E721D41F}"/>
              </a:ext>
            </a:extLst>
          </p:cNvPr>
          <p:cNvSpPr>
            <a:spLocks noGrp="1"/>
          </p:cNvSpPr>
          <p:nvPr>
            <p:ph type="ftr" sz="quarter" idx="11"/>
          </p:nvPr>
        </p:nvSpPr>
        <p:spPr/>
        <p:txBody>
          <a:bodyPr/>
          <a:lstStyle/>
          <a:p>
            <a:endParaRPr lang="en-DZ"/>
          </a:p>
        </p:txBody>
      </p:sp>
      <p:sp>
        <p:nvSpPr>
          <p:cNvPr id="9" name="Slide Number Placeholder 8">
            <a:extLst>
              <a:ext uri="{FF2B5EF4-FFF2-40B4-BE49-F238E27FC236}">
                <a16:creationId xmlns:a16="http://schemas.microsoft.com/office/drawing/2014/main" id="{42BFB939-FD7E-01D9-938B-09D5989F57EC}"/>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233691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453B-F13A-6D53-F6C8-12149AE275B3}"/>
              </a:ext>
            </a:extLst>
          </p:cNvPr>
          <p:cNvSpPr>
            <a:spLocks noGrp="1"/>
          </p:cNvSpPr>
          <p:nvPr>
            <p:ph type="title"/>
          </p:nvPr>
        </p:nvSpPr>
        <p:spPr/>
        <p:txBody>
          <a:bodyPr/>
          <a:lstStyle/>
          <a:p>
            <a:r>
              <a:rPr lang="en-US"/>
              <a:t>Click to edit Master title style</a:t>
            </a:r>
            <a:endParaRPr lang="en-DZ"/>
          </a:p>
        </p:txBody>
      </p:sp>
      <p:sp>
        <p:nvSpPr>
          <p:cNvPr id="3" name="Date Placeholder 2">
            <a:extLst>
              <a:ext uri="{FF2B5EF4-FFF2-40B4-BE49-F238E27FC236}">
                <a16:creationId xmlns:a16="http://schemas.microsoft.com/office/drawing/2014/main" id="{2195D068-749C-AAFF-14C6-DEBBD3FE48A4}"/>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4" name="Footer Placeholder 3">
            <a:extLst>
              <a:ext uri="{FF2B5EF4-FFF2-40B4-BE49-F238E27FC236}">
                <a16:creationId xmlns:a16="http://schemas.microsoft.com/office/drawing/2014/main" id="{A3CA7CE0-BECD-4CFB-E2F5-53EC78816FB6}"/>
              </a:ext>
            </a:extLst>
          </p:cNvPr>
          <p:cNvSpPr>
            <a:spLocks noGrp="1"/>
          </p:cNvSpPr>
          <p:nvPr>
            <p:ph type="ftr" sz="quarter" idx="11"/>
          </p:nvPr>
        </p:nvSpPr>
        <p:spPr/>
        <p:txBody>
          <a:bodyPr/>
          <a:lstStyle/>
          <a:p>
            <a:endParaRPr lang="en-DZ"/>
          </a:p>
        </p:txBody>
      </p:sp>
      <p:sp>
        <p:nvSpPr>
          <p:cNvPr id="5" name="Slide Number Placeholder 4">
            <a:extLst>
              <a:ext uri="{FF2B5EF4-FFF2-40B4-BE49-F238E27FC236}">
                <a16:creationId xmlns:a16="http://schemas.microsoft.com/office/drawing/2014/main" id="{74CCCE84-CA6D-5BDC-CDCF-E098B669DFAB}"/>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3124808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DBB1D0-3A5E-0196-7D03-0F31AF61AE31}"/>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3" name="Footer Placeholder 2">
            <a:extLst>
              <a:ext uri="{FF2B5EF4-FFF2-40B4-BE49-F238E27FC236}">
                <a16:creationId xmlns:a16="http://schemas.microsoft.com/office/drawing/2014/main" id="{DA13EAEE-1DE0-419A-A365-410C0B7F5488}"/>
              </a:ext>
            </a:extLst>
          </p:cNvPr>
          <p:cNvSpPr>
            <a:spLocks noGrp="1"/>
          </p:cNvSpPr>
          <p:nvPr>
            <p:ph type="ftr" sz="quarter" idx="11"/>
          </p:nvPr>
        </p:nvSpPr>
        <p:spPr/>
        <p:txBody>
          <a:bodyPr/>
          <a:lstStyle/>
          <a:p>
            <a:endParaRPr lang="en-DZ"/>
          </a:p>
        </p:txBody>
      </p:sp>
      <p:sp>
        <p:nvSpPr>
          <p:cNvPr id="4" name="Slide Number Placeholder 3">
            <a:extLst>
              <a:ext uri="{FF2B5EF4-FFF2-40B4-BE49-F238E27FC236}">
                <a16:creationId xmlns:a16="http://schemas.microsoft.com/office/drawing/2014/main" id="{CCFBC477-33D9-1CE0-163C-1A279CDF0311}"/>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230816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3AEBB-1D54-E9CD-351A-A7C5E8A988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Z"/>
          </a:p>
        </p:txBody>
      </p:sp>
      <p:sp>
        <p:nvSpPr>
          <p:cNvPr id="3" name="Content Placeholder 2">
            <a:extLst>
              <a:ext uri="{FF2B5EF4-FFF2-40B4-BE49-F238E27FC236}">
                <a16:creationId xmlns:a16="http://schemas.microsoft.com/office/drawing/2014/main" id="{61A5ACBA-9BBD-01A5-FA15-A4E63FD92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4" name="Text Placeholder 3">
            <a:extLst>
              <a:ext uri="{FF2B5EF4-FFF2-40B4-BE49-F238E27FC236}">
                <a16:creationId xmlns:a16="http://schemas.microsoft.com/office/drawing/2014/main" id="{F3387A7D-7BD6-B3FD-B3A5-37CDEAE22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65630-0581-5935-919D-395F4EBB1582}"/>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6" name="Footer Placeholder 5">
            <a:extLst>
              <a:ext uri="{FF2B5EF4-FFF2-40B4-BE49-F238E27FC236}">
                <a16:creationId xmlns:a16="http://schemas.microsoft.com/office/drawing/2014/main" id="{3E3B5618-2C3B-E139-2DC3-D8AD552EF4AC}"/>
              </a:ext>
            </a:extLst>
          </p:cNvPr>
          <p:cNvSpPr>
            <a:spLocks noGrp="1"/>
          </p:cNvSpPr>
          <p:nvPr>
            <p:ph type="ftr" sz="quarter" idx="11"/>
          </p:nvPr>
        </p:nvSpPr>
        <p:spPr/>
        <p:txBody>
          <a:bodyPr/>
          <a:lstStyle/>
          <a:p>
            <a:endParaRPr lang="en-DZ"/>
          </a:p>
        </p:txBody>
      </p:sp>
      <p:sp>
        <p:nvSpPr>
          <p:cNvPr id="7" name="Slide Number Placeholder 6">
            <a:extLst>
              <a:ext uri="{FF2B5EF4-FFF2-40B4-BE49-F238E27FC236}">
                <a16:creationId xmlns:a16="http://schemas.microsoft.com/office/drawing/2014/main" id="{3865E32E-2E19-B555-144A-EADE47160D92}"/>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266445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DCEC1-A8A2-C4DD-30F0-5C20F5294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Z"/>
          </a:p>
        </p:txBody>
      </p:sp>
      <p:sp>
        <p:nvSpPr>
          <p:cNvPr id="3" name="Picture Placeholder 2">
            <a:extLst>
              <a:ext uri="{FF2B5EF4-FFF2-40B4-BE49-F238E27FC236}">
                <a16:creationId xmlns:a16="http://schemas.microsoft.com/office/drawing/2014/main" id="{8A33AB93-214D-181E-1D11-F4236CAC4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Z"/>
          </a:p>
        </p:txBody>
      </p:sp>
      <p:sp>
        <p:nvSpPr>
          <p:cNvPr id="4" name="Text Placeholder 3">
            <a:extLst>
              <a:ext uri="{FF2B5EF4-FFF2-40B4-BE49-F238E27FC236}">
                <a16:creationId xmlns:a16="http://schemas.microsoft.com/office/drawing/2014/main" id="{B916F7CB-4B20-5DC3-5BEF-A10A34531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D19BE-F3CC-2A01-33F3-D3C4A569B527}"/>
              </a:ext>
            </a:extLst>
          </p:cNvPr>
          <p:cNvSpPr>
            <a:spLocks noGrp="1"/>
          </p:cNvSpPr>
          <p:nvPr>
            <p:ph type="dt" sz="half" idx="10"/>
          </p:nvPr>
        </p:nvSpPr>
        <p:spPr/>
        <p:txBody>
          <a:bodyPr/>
          <a:lstStyle/>
          <a:p>
            <a:fld id="{C3057D7A-7861-E544-874D-C5D56B18EE4D}" type="datetimeFigureOut">
              <a:rPr lang="en-DZ" smtClean="0"/>
              <a:t>1/5/24</a:t>
            </a:fld>
            <a:endParaRPr lang="en-DZ"/>
          </a:p>
        </p:txBody>
      </p:sp>
      <p:sp>
        <p:nvSpPr>
          <p:cNvPr id="6" name="Footer Placeholder 5">
            <a:extLst>
              <a:ext uri="{FF2B5EF4-FFF2-40B4-BE49-F238E27FC236}">
                <a16:creationId xmlns:a16="http://schemas.microsoft.com/office/drawing/2014/main" id="{A44873C3-727F-681B-80DF-B41695B987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59B74D-8D6D-7BDB-5EF3-7513A58E00E2}"/>
              </a:ext>
            </a:extLst>
          </p:cNvPr>
          <p:cNvSpPr>
            <a:spLocks noGrp="1"/>
          </p:cNvSpPr>
          <p:nvPr>
            <p:ph type="sldNum" sz="quarter" idx="12"/>
          </p:nvPr>
        </p:nvSpPr>
        <p:spPr/>
        <p:txBody>
          <a:bodyPr/>
          <a:lstStyle/>
          <a:p>
            <a:fld id="{20CFCD2A-54B5-6643-AB66-974D36DA3BBA}" type="slidenum">
              <a:rPr lang="en-DZ" smtClean="0"/>
              <a:t>‹#›</a:t>
            </a:fld>
            <a:endParaRPr lang="en-DZ"/>
          </a:p>
        </p:txBody>
      </p:sp>
    </p:spTree>
    <p:extLst>
      <p:ext uri="{BB962C8B-B14F-4D97-AF65-F5344CB8AC3E}">
        <p14:creationId xmlns:p14="http://schemas.microsoft.com/office/powerpoint/2010/main" val="1936244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B96B49-75EC-8D53-3569-5798F54461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Z"/>
          </a:p>
        </p:txBody>
      </p:sp>
      <p:sp>
        <p:nvSpPr>
          <p:cNvPr id="3" name="Text Placeholder 2">
            <a:extLst>
              <a:ext uri="{FF2B5EF4-FFF2-40B4-BE49-F238E27FC236}">
                <a16:creationId xmlns:a16="http://schemas.microsoft.com/office/drawing/2014/main" id="{57563278-D628-4827-CABE-6E58D0CC3A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Z"/>
          </a:p>
        </p:txBody>
      </p:sp>
      <p:sp>
        <p:nvSpPr>
          <p:cNvPr id="4" name="Date Placeholder 3">
            <a:extLst>
              <a:ext uri="{FF2B5EF4-FFF2-40B4-BE49-F238E27FC236}">
                <a16:creationId xmlns:a16="http://schemas.microsoft.com/office/drawing/2014/main" id="{3E0D1137-0689-52AC-6877-070E994D16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057D7A-7861-E544-874D-C5D56B18EE4D}" type="datetimeFigureOut">
              <a:rPr lang="en-DZ" smtClean="0"/>
              <a:t>1/5/24</a:t>
            </a:fld>
            <a:endParaRPr lang="en-DZ"/>
          </a:p>
        </p:txBody>
      </p:sp>
      <p:sp>
        <p:nvSpPr>
          <p:cNvPr id="5" name="Footer Placeholder 4">
            <a:extLst>
              <a:ext uri="{FF2B5EF4-FFF2-40B4-BE49-F238E27FC236}">
                <a16:creationId xmlns:a16="http://schemas.microsoft.com/office/drawing/2014/main" id="{C91D8807-C5AD-111F-973A-6546408841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Z"/>
          </a:p>
        </p:txBody>
      </p:sp>
      <p:sp>
        <p:nvSpPr>
          <p:cNvPr id="6" name="Slide Number Placeholder 5">
            <a:extLst>
              <a:ext uri="{FF2B5EF4-FFF2-40B4-BE49-F238E27FC236}">
                <a16:creationId xmlns:a16="http://schemas.microsoft.com/office/drawing/2014/main" id="{DBFDDD04-8207-3FB8-115F-06CEBB638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FCD2A-54B5-6643-AB66-974D36DA3BBA}" type="slidenum">
              <a:rPr lang="en-DZ" smtClean="0"/>
              <a:t>‹#›</a:t>
            </a:fld>
            <a:endParaRPr lang="en-DZ"/>
          </a:p>
        </p:txBody>
      </p:sp>
    </p:spTree>
    <p:extLst>
      <p:ext uri="{BB962C8B-B14F-4D97-AF65-F5344CB8AC3E}">
        <p14:creationId xmlns:p14="http://schemas.microsoft.com/office/powerpoint/2010/main" val="1373205075"/>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slide" Target="slide9.xml"/><Relationship Id="rId18" Type="http://schemas.openxmlformats.org/officeDocument/2006/relationships/image" Target="../media/image7.png"/><Relationship Id="rId26" Type="http://schemas.openxmlformats.org/officeDocument/2006/relationships/image" Target="../media/image9.png"/><Relationship Id="rId3" Type="http://schemas.openxmlformats.org/officeDocument/2006/relationships/image" Target="../media/image1.png"/><Relationship Id="rId21" Type="http://schemas.openxmlformats.org/officeDocument/2006/relationships/image" Target="../media/image8.png"/><Relationship Id="rId34" Type="http://schemas.openxmlformats.org/officeDocument/2006/relationships/slide" Target="slide16.xml"/><Relationship Id="rId7" Type="http://schemas.openxmlformats.org/officeDocument/2006/relationships/slide" Target="slide2.xml"/><Relationship Id="rId12" Type="http://schemas.openxmlformats.org/officeDocument/2006/relationships/image" Target="../media/image5.png"/><Relationship Id="rId17" Type="http://schemas.openxmlformats.org/officeDocument/2006/relationships/image" Target="../media/image6.png"/><Relationship Id="rId25" Type="http://schemas.openxmlformats.org/officeDocument/2006/relationships/slide" Target="slide22.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slide" Target="slide12.xml"/><Relationship Id="rId20" Type="http://schemas.openxmlformats.org/officeDocument/2006/relationships/image" Target="../media/image7.png"/><Relationship Id="rId29"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png"/><Relationship Id="rId24" Type="http://schemas.openxmlformats.org/officeDocument/2006/relationships/image" Target="../media/image9.png"/><Relationship Id="rId32" Type="http://schemas.openxmlformats.org/officeDocument/2006/relationships/image" Target="../media/image11.png"/><Relationship Id="rId5" Type="http://schemas.microsoft.com/office/2007/relationships/hdphoto" Target="../media/hdphoto1.wdp"/><Relationship Id="rId15" Type="http://schemas.openxmlformats.org/officeDocument/2006/relationships/image" Target="../media/image6.png"/><Relationship Id="rId23" Type="http://schemas.openxmlformats.org/officeDocument/2006/relationships/image" Target="../media/image8.png"/><Relationship Id="rId28" Type="http://schemas.openxmlformats.org/officeDocument/2006/relationships/slide" Target="slide6.xml"/><Relationship Id="rId10" Type="http://schemas.openxmlformats.org/officeDocument/2006/relationships/slide" Target="slide4.xml"/><Relationship Id="rId19" Type="http://schemas.openxmlformats.org/officeDocument/2006/relationships/slide" Target="slide18.xml"/><Relationship Id="rId31" Type="http://schemas.openxmlformats.org/officeDocument/2006/relationships/slide" Target="slide14.xml"/><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5.png"/><Relationship Id="rId22" Type="http://schemas.openxmlformats.org/officeDocument/2006/relationships/slide" Target="slide20.xml"/><Relationship Id="rId27" Type="http://schemas.openxmlformats.org/officeDocument/2006/relationships/image" Target="../media/image10.png"/><Relationship Id="rId30" Type="http://schemas.openxmlformats.org/officeDocument/2006/relationships/image" Target="../media/image11.png"/><Relationship Id="rId35" Type="http://schemas.openxmlformats.org/officeDocument/2006/relationships/image" Target="../media/image120.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16.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5.wdp"/><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30.png"/><Relationship Id="rId10" Type="http://schemas.openxmlformats.org/officeDocument/2006/relationships/image" Target="../media/image38.png"/><Relationship Id="rId4" Type="http://schemas.microsoft.com/office/2007/relationships/hdphoto" Target="../media/hdphoto17.wdp"/><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19.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20.wdp"/><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microsoft.com/office/2007/relationships/hdphoto" Target="../media/hdphoto23.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22.wdp"/><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microsoft.com/office/2007/relationships/hdphoto" Target="../media/hdphoto26.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hdphoto" Target="../media/hdphoto25.wdp"/><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microsoft.com/office/2007/relationships/hdphoto" Target="../media/hdphoto29.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8.wdp"/><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7" Type="http://schemas.microsoft.com/office/2007/relationships/hdphoto" Target="../media/hdphoto32.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hdphoto" Target="../media/hdphoto31.wdp"/><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5.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microsoft.com/office/2007/relationships/hdphoto" Target="../media/hdphoto34.wdp"/><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9.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8.wdp"/><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22.png"/><Relationship Id="rId7" Type="http://schemas.microsoft.com/office/2007/relationships/hdphoto" Target="../media/hdphoto11.wdp"/><Relationship Id="rId12" Type="http://schemas.microsoft.com/office/2007/relationships/hdphoto" Target="../media/hdphoto13.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6.png"/><Relationship Id="rId5" Type="http://schemas.microsoft.com/office/2007/relationships/hdphoto" Target="../media/hdphoto10.wdp"/><Relationship Id="rId15" Type="http://schemas.openxmlformats.org/officeDocument/2006/relationships/image" Target="../media/image29.png"/><Relationship Id="rId10" Type="http://schemas.microsoft.com/office/2007/relationships/hdphoto" Target="../media/hdphoto12.wdp"/><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E218FCC-CB7A-2D19-DA3B-79FAAB7D6EF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l="5042" t="5000" r="5042" b="5000"/>
          <a:stretch/>
        </p:blipFill>
        <p:spPr bwMode="auto">
          <a:xfrm>
            <a:off x="0" y="231796"/>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CFC338-EA61-1C03-5043-4E7DC63DC8CC}"/>
              </a:ext>
            </a:extLst>
          </p:cNvPr>
          <p:cNvSpPr txBox="1"/>
          <p:nvPr/>
        </p:nvSpPr>
        <p:spPr>
          <a:xfrm>
            <a:off x="12365182" y="332509"/>
            <a:ext cx="184731" cy="369332"/>
          </a:xfrm>
          <a:prstGeom prst="rect">
            <a:avLst/>
          </a:prstGeom>
          <a:noFill/>
        </p:spPr>
        <p:txBody>
          <a:bodyPr wrap="none" rtlCol="0">
            <a:spAutoFit/>
          </a:bodyPr>
          <a:lstStyle/>
          <a:p>
            <a:endParaRPr lang="en-DZ" dirty="0"/>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24993676-4F6A-6B11-8E92-35C03E83890B}"/>
                  </a:ext>
                </a:extLst>
              </p:cNvPr>
              <p:cNvGraphicFramePr>
                <a:graphicFrameLocks noChangeAspect="1"/>
              </p:cNvGraphicFramePr>
              <p:nvPr>
                <p:extLst>
                  <p:ext uri="{D42A27DB-BD31-4B8C-83A1-F6EECF244321}">
                    <p14:modId xmlns:p14="http://schemas.microsoft.com/office/powerpoint/2010/main" val="3416058634"/>
                  </p:ext>
                </p:extLst>
              </p:nvPr>
            </p:nvGraphicFramePr>
            <p:xfrm>
              <a:off x="-737990" y="4845974"/>
              <a:ext cx="3403598" cy="1846487"/>
            </p:xfrm>
            <a:graphic>
              <a:graphicData uri="http://schemas.microsoft.com/office/powerpoint/2016/sectionzoom">
                <psez:sectionZm>
                  <psez:sectionZmObj sectionId="{60BD5A9C-DE2A-D040-8223-C77E208F07CD}">
                    <psez:zmPr id="{02289176-C278-8F4D-A49A-73B745E4FFA9}" transitionDur="1000" showBg="0">
                      <p166:blipFill xmlns:p166="http://schemas.microsoft.com/office/powerpoint/2016/6/main">
                        <a:blip r:embed="rId6"/>
                        <a:stretch>
                          <a:fillRect/>
                        </a:stretch>
                      </p166:blipFill>
                      <p166:spPr xmlns:p166="http://schemas.microsoft.com/office/powerpoint/2016/6/main">
                        <a:xfrm>
                          <a:off x="0" y="0"/>
                          <a:ext cx="3403598" cy="1846487"/>
                        </a:xfrm>
                        <a:prstGeom prst="rect">
                          <a:avLst/>
                        </a:prstGeom>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24993676-4F6A-6B11-8E92-35C03E83890B}"/>
                  </a:ext>
                </a:extLst>
              </p:cNvPr>
              <p:cNvPicPr>
                <a:picLocks noGrp="1" noRot="1" noChangeAspect="1" noMove="1" noResize="1" noEditPoints="1" noAdjustHandles="1" noChangeArrowheads="1" noChangeShapeType="1"/>
              </p:cNvPicPr>
              <p:nvPr/>
            </p:nvPicPr>
            <p:blipFill>
              <a:blip r:embed="rId8"/>
              <a:stretch>
                <a:fillRect/>
              </a:stretch>
            </p:blipFill>
            <p:spPr>
              <a:xfrm>
                <a:off x="-737990" y="4845974"/>
                <a:ext cx="3403598" cy="184648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7730B25F-BA3F-7F60-C182-A5025C7C66A0}"/>
                  </a:ext>
                </a:extLst>
              </p:cNvPr>
              <p:cNvGraphicFramePr>
                <a:graphicFrameLocks noChangeAspect="1"/>
              </p:cNvGraphicFramePr>
              <p:nvPr>
                <p:extLst>
                  <p:ext uri="{D42A27DB-BD31-4B8C-83A1-F6EECF244321}">
                    <p14:modId xmlns:p14="http://schemas.microsoft.com/office/powerpoint/2010/main" val="2466139835"/>
                  </p:ext>
                </p:extLst>
              </p:nvPr>
            </p:nvGraphicFramePr>
            <p:xfrm>
              <a:off x="411020" y="2994527"/>
              <a:ext cx="2556797" cy="1387089"/>
            </p:xfrm>
            <a:graphic>
              <a:graphicData uri="http://schemas.microsoft.com/office/powerpoint/2016/sectionzoom">
                <psez:sectionZm>
                  <psez:sectionZmObj sectionId="{6459B5A0-3267-2A4A-8E28-1FE8BCDFCE2F}">
                    <psez:zmPr id="{73C63AD7-BACC-9F4F-ADED-4F7654A50A30}" transitionDur="1000" showBg="0">
                      <p166:blipFill xmlns:p166="http://schemas.microsoft.com/office/powerpoint/2016/6/main">
                        <a:blip r:embed="rId9"/>
                        <a:stretch>
                          <a:fillRect/>
                        </a:stretch>
                      </p166:blipFill>
                      <p166:spPr xmlns:p166="http://schemas.microsoft.com/office/powerpoint/2016/6/main">
                        <a:xfrm>
                          <a:off x="0" y="0"/>
                          <a:ext cx="2556797" cy="1387089"/>
                        </a:xfrm>
                        <a:prstGeom prst="rect">
                          <a:avLst/>
                        </a:prstGeom>
                        <a:noFill/>
                        <a:ln>
                          <a:noFill/>
                        </a:ln>
                      </p166:spPr>
                    </psez:zmPr>
                  </psez:sectionZmObj>
                </psez:sectionZm>
              </a:graphicData>
            </a:graphic>
          </p:graphicFrame>
        </mc:Choice>
        <mc:Fallback xmlns="">
          <p:pic>
            <p:nvPicPr>
              <p:cNvPr id="12" name="Section Zoom 11">
                <a:hlinkClick r:id="rId10" action="ppaction://hlinksldjump"/>
                <a:extLst>
                  <a:ext uri="{FF2B5EF4-FFF2-40B4-BE49-F238E27FC236}">
                    <a16:creationId xmlns:a16="http://schemas.microsoft.com/office/drawing/2014/main" id="{7730B25F-BA3F-7F60-C182-A5025C7C66A0}"/>
                  </a:ext>
                </a:extLst>
              </p:cNvPr>
              <p:cNvPicPr>
                <a:picLocks noGrp="1" noRot="1" noChangeAspect="1" noMove="1" noResize="1" noEditPoints="1" noAdjustHandles="1" noChangeArrowheads="1" noChangeShapeType="1"/>
              </p:cNvPicPr>
              <p:nvPr/>
            </p:nvPicPr>
            <p:blipFill>
              <a:blip r:embed="rId11"/>
              <a:stretch>
                <a:fillRect/>
              </a:stretch>
            </p:blipFill>
            <p:spPr>
              <a:xfrm>
                <a:off x="411020" y="2994527"/>
                <a:ext cx="2556797" cy="1387089"/>
              </a:xfrm>
              <a:prstGeom prst="rect">
                <a:avLst/>
              </a:prstGeom>
              <a:noFill/>
              <a:ln>
                <a:noFill/>
              </a:ln>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7CF0CCAC-5C46-2E7E-65D2-0A7324F20BB8}"/>
                  </a:ext>
                </a:extLst>
              </p:cNvPr>
              <p:cNvGraphicFramePr>
                <a:graphicFrameLocks noChangeAspect="1"/>
              </p:cNvGraphicFramePr>
              <p:nvPr>
                <p:extLst>
                  <p:ext uri="{D42A27DB-BD31-4B8C-83A1-F6EECF244321}">
                    <p14:modId xmlns:p14="http://schemas.microsoft.com/office/powerpoint/2010/main" val="3436887702"/>
                  </p:ext>
                </p:extLst>
              </p:nvPr>
            </p:nvGraphicFramePr>
            <p:xfrm>
              <a:off x="2957531" y="5082628"/>
              <a:ext cx="2740428" cy="1541491"/>
            </p:xfrm>
            <a:graphic>
              <a:graphicData uri="http://schemas.microsoft.com/office/powerpoint/2016/sectionzoom">
                <psez:sectionZm>
                  <psez:sectionZmObj sectionId="{B3F89BA5-18EE-2E40-9CE6-4931E8C58887}">
                    <psez:zmPr id="{D569A504-47ED-D84E-B20E-AFB98B5930D6}" transitionDur="1000" showBg="0">
                      <p166:blipFill xmlns:p166="http://schemas.microsoft.com/office/powerpoint/2016/6/main">
                        <a:blip r:embed="rId12"/>
                        <a:stretch>
                          <a:fillRect/>
                        </a:stretch>
                      </p166:blipFill>
                      <p166:spPr xmlns:p166="http://schemas.microsoft.com/office/powerpoint/2016/6/main">
                        <a:xfrm>
                          <a:off x="0" y="0"/>
                          <a:ext cx="2740428" cy="1541491"/>
                        </a:xfrm>
                        <a:prstGeom prst="rect">
                          <a:avLst/>
                        </a:prstGeom>
                      </p166:spPr>
                    </psez:zmPr>
                  </psez:sectionZmObj>
                </psez:sectionZm>
              </a:graphicData>
            </a:graphic>
          </p:graphicFrame>
        </mc:Choice>
        <mc:Fallback xmlns="">
          <p:pic>
            <p:nvPicPr>
              <p:cNvPr id="17" name="Section Zoom 16">
                <a:hlinkClick r:id="rId13" action="ppaction://hlinksldjump"/>
                <a:extLst>
                  <a:ext uri="{FF2B5EF4-FFF2-40B4-BE49-F238E27FC236}">
                    <a16:creationId xmlns:a16="http://schemas.microsoft.com/office/drawing/2014/main" id="{7CF0CCAC-5C46-2E7E-65D2-0A7324F20BB8}"/>
                  </a:ext>
                </a:extLst>
              </p:cNvPr>
              <p:cNvPicPr>
                <a:picLocks noGrp="1" noRot="1" noChangeAspect="1" noMove="1" noResize="1" noEditPoints="1" noAdjustHandles="1" noChangeArrowheads="1" noChangeShapeType="1"/>
              </p:cNvPicPr>
              <p:nvPr/>
            </p:nvPicPr>
            <p:blipFill>
              <a:blip r:embed="rId14"/>
              <a:stretch>
                <a:fillRect/>
              </a:stretch>
            </p:blipFill>
            <p:spPr>
              <a:xfrm>
                <a:off x="2957531" y="5082628"/>
                <a:ext cx="2740428" cy="154149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D919CEC4-05CC-58A5-64EF-0C60795D182F}"/>
                  </a:ext>
                </a:extLst>
              </p:cNvPr>
              <p:cNvGraphicFramePr>
                <a:graphicFrameLocks noChangeAspect="1"/>
              </p:cNvGraphicFramePr>
              <p:nvPr>
                <p:extLst>
                  <p:ext uri="{D42A27DB-BD31-4B8C-83A1-F6EECF244321}">
                    <p14:modId xmlns:p14="http://schemas.microsoft.com/office/powerpoint/2010/main" val="1603317097"/>
                  </p:ext>
                </p:extLst>
              </p:nvPr>
            </p:nvGraphicFramePr>
            <p:xfrm>
              <a:off x="3768382" y="3199846"/>
              <a:ext cx="2913941" cy="1639091"/>
            </p:xfrm>
            <a:graphic>
              <a:graphicData uri="http://schemas.microsoft.com/office/powerpoint/2016/sectionzoom">
                <psez:sectionZm>
                  <psez:sectionZmObj sectionId="{5D07DE63-2DA4-F440-BAAC-F66B44555379}">
                    <psez:zmPr id="{2264F2F2-1208-404E-9FF4-D1D2EE3B8886}" transitionDur="1000" showBg="0">
                      <p166:blipFill xmlns:p166="http://schemas.microsoft.com/office/powerpoint/2016/6/main">
                        <a:blip r:embed="rId15"/>
                        <a:stretch>
                          <a:fillRect/>
                        </a:stretch>
                      </p166:blipFill>
                      <p166:spPr xmlns:p166="http://schemas.microsoft.com/office/powerpoint/2016/6/main">
                        <a:xfrm>
                          <a:off x="0" y="0"/>
                          <a:ext cx="2913941" cy="1639091"/>
                        </a:xfrm>
                        <a:prstGeom prst="rect">
                          <a:avLst/>
                        </a:prstGeom>
                      </p166:spPr>
                    </psez:zmPr>
                  </psez:sectionZmObj>
                </psez:sectionZm>
              </a:graphicData>
            </a:graphic>
          </p:graphicFrame>
        </mc:Choice>
        <mc:Fallback xmlns="">
          <p:pic>
            <p:nvPicPr>
              <p:cNvPr id="19" name="Section Zoom 18">
                <a:hlinkClick r:id="rId16" action="ppaction://hlinksldjump"/>
                <a:extLst>
                  <a:ext uri="{FF2B5EF4-FFF2-40B4-BE49-F238E27FC236}">
                    <a16:creationId xmlns:a16="http://schemas.microsoft.com/office/drawing/2014/main" id="{D919CEC4-05CC-58A5-64EF-0C60795D182F}"/>
                  </a:ext>
                </a:extLst>
              </p:cNvPr>
              <p:cNvPicPr>
                <a:picLocks noGrp="1" noRot="1" noChangeAspect="1" noMove="1" noResize="1" noEditPoints="1" noAdjustHandles="1" noChangeArrowheads="1" noChangeShapeType="1"/>
              </p:cNvPicPr>
              <p:nvPr/>
            </p:nvPicPr>
            <p:blipFill>
              <a:blip r:embed="rId17"/>
              <a:stretch>
                <a:fillRect/>
              </a:stretch>
            </p:blipFill>
            <p:spPr>
              <a:xfrm>
                <a:off x="3768382" y="3199846"/>
                <a:ext cx="2913941" cy="163909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DDB57533-D2D7-8094-EDB4-F3C7386308E9}"/>
                  </a:ext>
                </a:extLst>
              </p:cNvPr>
              <p:cNvGraphicFramePr>
                <a:graphicFrameLocks noChangeAspect="1"/>
              </p:cNvGraphicFramePr>
              <p:nvPr>
                <p:extLst>
                  <p:ext uri="{D42A27DB-BD31-4B8C-83A1-F6EECF244321}">
                    <p14:modId xmlns:p14="http://schemas.microsoft.com/office/powerpoint/2010/main" val="1928011146"/>
                  </p:ext>
                </p:extLst>
              </p:nvPr>
            </p:nvGraphicFramePr>
            <p:xfrm>
              <a:off x="7329460" y="3811530"/>
              <a:ext cx="3299421" cy="1855924"/>
            </p:xfrm>
            <a:graphic>
              <a:graphicData uri="http://schemas.microsoft.com/office/powerpoint/2016/sectionzoom">
                <psez:sectionZm>
                  <psez:sectionZmObj sectionId="{153326C0-2E35-E743-99CF-7063CEE93506}">
                    <psez:zmPr id="{8DE372AF-495D-FB4F-B5D5-B5ABF0BCC3E6}" transitionDur="1000" showBg="0">
                      <p166:blipFill xmlns:p166="http://schemas.microsoft.com/office/powerpoint/2016/6/main">
                        <a:blip r:embed="rId18"/>
                        <a:stretch>
                          <a:fillRect/>
                        </a:stretch>
                      </p166:blipFill>
                      <p166:spPr xmlns:p166="http://schemas.microsoft.com/office/powerpoint/2016/6/main">
                        <a:xfrm>
                          <a:off x="0" y="0"/>
                          <a:ext cx="3299421" cy="1855924"/>
                        </a:xfrm>
                        <a:prstGeom prst="rect">
                          <a:avLst/>
                        </a:prstGeom>
                      </p166:spPr>
                    </psez:zmPr>
                  </psez:sectionZmObj>
                </psez:sectionZm>
              </a:graphicData>
            </a:graphic>
          </p:graphicFrame>
        </mc:Choice>
        <mc:Fallback xmlns="">
          <p:pic>
            <p:nvPicPr>
              <p:cNvPr id="20" name="Section Zoom 19">
                <a:hlinkClick r:id="rId19" action="ppaction://hlinksldjump"/>
                <a:extLst>
                  <a:ext uri="{FF2B5EF4-FFF2-40B4-BE49-F238E27FC236}">
                    <a16:creationId xmlns:a16="http://schemas.microsoft.com/office/drawing/2014/main" id="{DDB57533-D2D7-8094-EDB4-F3C7386308E9}"/>
                  </a:ext>
                </a:extLst>
              </p:cNvPr>
              <p:cNvPicPr>
                <a:picLocks noGrp="1" noRot="1" noChangeAspect="1" noMove="1" noResize="1" noEditPoints="1" noAdjustHandles="1" noChangeArrowheads="1" noChangeShapeType="1"/>
              </p:cNvPicPr>
              <p:nvPr/>
            </p:nvPicPr>
            <p:blipFill>
              <a:blip r:embed="rId20"/>
              <a:stretch>
                <a:fillRect/>
              </a:stretch>
            </p:blipFill>
            <p:spPr>
              <a:xfrm>
                <a:off x="7329460" y="3811530"/>
                <a:ext cx="3299421" cy="185592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84866EC6-D1D6-26B2-A9B0-6CCD1699E7C1}"/>
                  </a:ext>
                </a:extLst>
              </p:cNvPr>
              <p:cNvGraphicFramePr>
                <a:graphicFrameLocks noChangeAspect="1"/>
              </p:cNvGraphicFramePr>
              <p:nvPr>
                <p:extLst>
                  <p:ext uri="{D42A27DB-BD31-4B8C-83A1-F6EECF244321}">
                    <p14:modId xmlns:p14="http://schemas.microsoft.com/office/powerpoint/2010/main" val="2837745405"/>
                  </p:ext>
                </p:extLst>
              </p:nvPr>
            </p:nvGraphicFramePr>
            <p:xfrm>
              <a:off x="9234469" y="5112261"/>
              <a:ext cx="3401999" cy="1913624"/>
            </p:xfrm>
            <a:graphic>
              <a:graphicData uri="http://schemas.microsoft.com/office/powerpoint/2016/sectionzoom">
                <psez:sectionZm>
                  <psez:sectionZmObj sectionId="{2F4D6837-E424-0144-9B5D-B938B9B0135E}">
                    <psez:zmPr id="{6C8A433D-3689-C648-9259-792B39269BF0}" transitionDur="1000" showBg="0">
                      <p166:blipFill xmlns:p166="http://schemas.microsoft.com/office/powerpoint/2016/6/main">
                        <a:blip r:embed="rId21"/>
                        <a:stretch>
                          <a:fillRect/>
                        </a:stretch>
                      </p166:blipFill>
                      <p166:spPr xmlns:p166="http://schemas.microsoft.com/office/powerpoint/2016/6/main">
                        <a:xfrm>
                          <a:off x="0" y="0"/>
                          <a:ext cx="3401999" cy="1913624"/>
                        </a:xfrm>
                        <a:prstGeom prst="rect">
                          <a:avLst/>
                        </a:prstGeom>
                      </p166:spPr>
                    </psez:zmPr>
                  </psez:sectionZmObj>
                </psez:sectionZm>
              </a:graphicData>
            </a:graphic>
          </p:graphicFrame>
        </mc:Choice>
        <mc:Fallback xmlns="">
          <p:pic>
            <p:nvPicPr>
              <p:cNvPr id="21" name="Section Zoom 20">
                <a:hlinkClick r:id="rId22" action="ppaction://hlinksldjump"/>
                <a:extLst>
                  <a:ext uri="{FF2B5EF4-FFF2-40B4-BE49-F238E27FC236}">
                    <a16:creationId xmlns:a16="http://schemas.microsoft.com/office/drawing/2014/main" id="{84866EC6-D1D6-26B2-A9B0-6CCD1699E7C1}"/>
                  </a:ext>
                </a:extLst>
              </p:cNvPr>
              <p:cNvPicPr>
                <a:picLocks noGrp="1" noRot="1" noChangeAspect="1" noMove="1" noResize="1" noEditPoints="1" noAdjustHandles="1" noChangeArrowheads="1" noChangeShapeType="1"/>
              </p:cNvPicPr>
              <p:nvPr/>
            </p:nvPicPr>
            <p:blipFill>
              <a:blip r:embed="rId23"/>
              <a:stretch>
                <a:fillRect/>
              </a:stretch>
            </p:blipFill>
            <p:spPr>
              <a:xfrm>
                <a:off x="9234469" y="5112261"/>
                <a:ext cx="3401999" cy="1913624"/>
              </a:xfrm>
              <a:prstGeom prst="rect">
                <a:avLst/>
              </a:prstGeom>
            </p:spPr>
          </p:pic>
        </mc:Fallback>
      </mc:AlternateContent>
      <p:sp>
        <p:nvSpPr>
          <p:cNvPr id="22" name="TextBox 21">
            <a:extLst>
              <a:ext uri="{FF2B5EF4-FFF2-40B4-BE49-F238E27FC236}">
                <a16:creationId xmlns:a16="http://schemas.microsoft.com/office/drawing/2014/main" id="{9D6DD0F7-AAD2-1B7F-BB26-2EFBFBFEBFB1}"/>
              </a:ext>
            </a:extLst>
          </p:cNvPr>
          <p:cNvSpPr txBox="1"/>
          <p:nvPr/>
        </p:nvSpPr>
        <p:spPr>
          <a:xfrm>
            <a:off x="-193074" y="758111"/>
            <a:ext cx="12578148" cy="1446550"/>
          </a:xfrm>
          <a:prstGeom prst="rect">
            <a:avLst/>
          </a:prstGeom>
          <a:noFill/>
        </p:spPr>
        <p:txBody>
          <a:bodyPr wrap="square">
            <a:spAutoFit/>
          </a:bodyPr>
          <a:lstStyle/>
          <a:p>
            <a:pPr algn="ctr"/>
            <a:r>
              <a:rPr lang="en-US" sz="4400" b="1" dirty="0">
                <a:highlight>
                  <a:srgbClr val="FFFFFF"/>
                </a:highlight>
                <a:latin typeface="Athelas" panose="02000503000000020003" pitchFamily="2" charset="77"/>
              </a:rPr>
              <a:t>INFORMATION  AND COMMUNICATION TECHNOLOGIES</a:t>
            </a:r>
            <a:endParaRPr lang="en-DZ" sz="4400" b="1" dirty="0">
              <a:highlight>
                <a:srgbClr val="FFFFFF"/>
              </a:highlight>
              <a:latin typeface="Athelas" panose="02000503000000020003" pitchFamily="2" charset="77"/>
            </a:endParaRPr>
          </a:p>
        </p:txBody>
      </p:sp>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14B4A22D-5031-FB29-99C1-74B3391AF3EB}"/>
                  </a:ext>
                </a:extLst>
              </p:cNvPr>
              <p:cNvGraphicFramePr>
                <a:graphicFrameLocks noChangeAspect="1"/>
              </p:cNvGraphicFramePr>
              <p:nvPr>
                <p:extLst>
                  <p:ext uri="{D42A27DB-BD31-4B8C-83A1-F6EECF244321}">
                    <p14:modId xmlns:p14="http://schemas.microsoft.com/office/powerpoint/2010/main" val="2959601870"/>
                  </p:ext>
                </p:extLst>
              </p:nvPr>
            </p:nvGraphicFramePr>
            <p:xfrm>
              <a:off x="9449029" y="2854718"/>
              <a:ext cx="3401999" cy="1913624"/>
            </p:xfrm>
            <a:graphic>
              <a:graphicData uri="http://schemas.microsoft.com/office/powerpoint/2016/sectionzoom">
                <psez:sectionZm>
                  <psez:sectionZmObj sectionId="{DC35083A-1D65-EE40-B12E-64C1442FC6A7}">
                    <psez:zmPr id="{9092F885-AB47-1C4D-B1E6-0749FEA1BEB8}" transitionDur="1000" showBg="0">
                      <p166:blipFill xmlns:p166="http://schemas.microsoft.com/office/powerpoint/2016/6/main">
                        <a:blip r:embed="rId24"/>
                        <a:stretch>
                          <a:fillRect/>
                        </a:stretch>
                      </p166:blipFill>
                      <p166:spPr xmlns:p166="http://schemas.microsoft.com/office/powerpoint/2016/6/main">
                        <a:xfrm>
                          <a:off x="0" y="0"/>
                          <a:ext cx="3401999" cy="1913624"/>
                        </a:xfrm>
                        <a:prstGeom prst="rect">
                          <a:avLst/>
                        </a:prstGeom>
                      </p166:spPr>
                    </psez:zmPr>
                  </psez:sectionZmObj>
                </psez:sectionZm>
              </a:graphicData>
            </a:graphic>
          </p:graphicFrame>
        </mc:Choice>
        <mc:Fallback xmlns="">
          <p:pic>
            <p:nvPicPr>
              <p:cNvPr id="23" name="Section Zoom 22">
                <a:hlinkClick r:id="rId25" action="ppaction://hlinksldjump"/>
                <a:extLst>
                  <a:ext uri="{FF2B5EF4-FFF2-40B4-BE49-F238E27FC236}">
                    <a16:creationId xmlns:a16="http://schemas.microsoft.com/office/drawing/2014/main" id="{14B4A22D-5031-FB29-99C1-74B3391AF3EB}"/>
                  </a:ext>
                </a:extLst>
              </p:cNvPr>
              <p:cNvPicPr>
                <a:picLocks noGrp="1" noRot="1" noChangeAspect="1" noMove="1" noResize="1" noEditPoints="1" noAdjustHandles="1" noChangeArrowheads="1" noChangeShapeType="1"/>
              </p:cNvPicPr>
              <p:nvPr/>
            </p:nvPicPr>
            <p:blipFill>
              <a:blip r:embed="rId26"/>
              <a:stretch>
                <a:fillRect/>
              </a:stretch>
            </p:blipFill>
            <p:spPr>
              <a:xfrm>
                <a:off x="9449029" y="2854718"/>
                <a:ext cx="3401999" cy="1913624"/>
              </a:xfrm>
              <a:prstGeom prst="rect">
                <a:avLst/>
              </a:prstGeom>
            </p:spPr>
          </p:pic>
        </mc:Fallback>
      </mc:AlternateContent>
      <p:cxnSp>
        <p:nvCxnSpPr>
          <p:cNvPr id="24" name="Straight Connector 23">
            <a:extLst>
              <a:ext uri="{FF2B5EF4-FFF2-40B4-BE49-F238E27FC236}">
                <a16:creationId xmlns:a16="http://schemas.microsoft.com/office/drawing/2014/main" id="{11CD42F3-011E-C33E-72C0-5114B52C27B8}"/>
              </a:ext>
            </a:extLst>
          </p:cNvPr>
          <p:cNvCxnSpPr>
            <a:cxnSpLocks/>
          </p:cNvCxnSpPr>
          <p:nvPr/>
        </p:nvCxnSpPr>
        <p:spPr>
          <a:xfrm flipV="1">
            <a:off x="1213259" y="4340278"/>
            <a:ext cx="254673" cy="547034"/>
          </a:xfrm>
          <a:prstGeom prst="line">
            <a:avLst/>
          </a:prstGeom>
          <a:ln w="34925" cap="rnd">
            <a:solidFill>
              <a:schemeClr val="bg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3737407-29FD-25DC-374C-7D49107B4EE8}"/>
              </a:ext>
            </a:extLst>
          </p:cNvPr>
          <p:cNvCxnSpPr>
            <a:cxnSpLocks/>
          </p:cNvCxnSpPr>
          <p:nvPr/>
        </p:nvCxnSpPr>
        <p:spPr>
          <a:xfrm>
            <a:off x="2246445" y="4091817"/>
            <a:ext cx="325763" cy="289799"/>
          </a:xfrm>
          <a:prstGeom prst="line">
            <a:avLst/>
          </a:prstGeom>
          <a:ln w="34925" cap="rnd">
            <a:solidFill>
              <a:schemeClr val="bg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1F847B-6827-0C56-9692-21AACC90D002}"/>
              </a:ext>
            </a:extLst>
          </p:cNvPr>
          <p:cNvCxnSpPr>
            <a:cxnSpLocks/>
          </p:cNvCxnSpPr>
          <p:nvPr/>
        </p:nvCxnSpPr>
        <p:spPr>
          <a:xfrm>
            <a:off x="3468411" y="5127150"/>
            <a:ext cx="318810" cy="251416"/>
          </a:xfrm>
          <a:prstGeom prst="line">
            <a:avLst/>
          </a:prstGeom>
          <a:ln w="34925" cap="rnd">
            <a:solidFill>
              <a:schemeClr val="bg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4F74EA-8669-8208-346B-0C0020C6ADA0}"/>
              </a:ext>
            </a:extLst>
          </p:cNvPr>
          <p:cNvCxnSpPr>
            <a:cxnSpLocks/>
          </p:cNvCxnSpPr>
          <p:nvPr/>
        </p:nvCxnSpPr>
        <p:spPr>
          <a:xfrm flipH="1">
            <a:off x="4659816" y="4768342"/>
            <a:ext cx="249538" cy="358808"/>
          </a:xfrm>
          <a:prstGeom prst="line">
            <a:avLst/>
          </a:prstGeom>
          <a:ln w="34925" cap="rnd">
            <a:solidFill>
              <a:schemeClr val="bg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3E3FEB-D96E-3D57-68D6-8AAD88ABA434}"/>
              </a:ext>
            </a:extLst>
          </p:cNvPr>
          <p:cNvCxnSpPr>
            <a:cxnSpLocks/>
          </p:cNvCxnSpPr>
          <p:nvPr/>
        </p:nvCxnSpPr>
        <p:spPr>
          <a:xfrm flipV="1">
            <a:off x="6036360" y="3977640"/>
            <a:ext cx="645963" cy="114177"/>
          </a:xfrm>
          <a:prstGeom prst="line">
            <a:avLst/>
          </a:prstGeom>
          <a:ln w="34925" cap="rnd">
            <a:solidFill>
              <a:schemeClr val="bg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63E301-ACC0-B9A4-5242-B372FD885351}"/>
              </a:ext>
            </a:extLst>
          </p:cNvPr>
          <p:cNvCxnSpPr>
            <a:cxnSpLocks/>
          </p:cNvCxnSpPr>
          <p:nvPr/>
        </p:nvCxnSpPr>
        <p:spPr>
          <a:xfrm flipH="1">
            <a:off x="7031041" y="4518206"/>
            <a:ext cx="201863" cy="519624"/>
          </a:xfrm>
          <a:prstGeom prst="line">
            <a:avLst/>
          </a:prstGeom>
          <a:ln w="34925" cap="rnd">
            <a:solidFill>
              <a:schemeClr val="bg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352BF1-2A7C-BAB1-735E-039119C48387}"/>
              </a:ext>
            </a:extLst>
          </p:cNvPr>
          <p:cNvCxnSpPr>
            <a:cxnSpLocks/>
          </p:cNvCxnSpPr>
          <p:nvPr/>
        </p:nvCxnSpPr>
        <p:spPr>
          <a:xfrm flipV="1">
            <a:off x="7782604" y="5459587"/>
            <a:ext cx="604626" cy="311897"/>
          </a:xfrm>
          <a:prstGeom prst="line">
            <a:avLst/>
          </a:prstGeom>
          <a:ln w="34925" cap="rnd">
            <a:solidFill>
              <a:schemeClr val="bg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1DDF6C36-98C0-91AD-739A-8B04FD23B7E5}"/>
                  </a:ext>
                </a:extLst>
              </p:cNvPr>
              <p:cNvGraphicFramePr>
                <a:graphicFrameLocks noChangeAspect="1"/>
              </p:cNvGraphicFramePr>
              <p:nvPr>
                <p:extLst>
                  <p:ext uri="{D42A27DB-BD31-4B8C-83A1-F6EECF244321}">
                    <p14:modId xmlns:p14="http://schemas.microsoft.com/office/powerpoint/2010/main" val="934947370"/>
                  </p:ext>
                </p:extLst>
              </p:nvPr>
            </p:nvGraphicFramePr>
            <p:xfrm>
              <a:off x="1959899" y="4154612"/>
              <a:ext cx="2111806" cy="1187891"/>
            </p:xfrm>
            <a:graphic>
              <a:graphicData uri="http://schemas.microsoft.com/office/powerpoint/2016/sectionzoom">
                <psez:sectionZm>
                  <psez:sectionZmObj sectionId="{0A5E9208-D43E-0F47-B014-11A5F0F321B0}">
                    <psez:zmPr id="{A77CC609-53C3-CF4D-826E-520D17D142AA}" transitionDur="1000" showBg="0">
                      <p166:blipFill xmlns:p166="http://schemas.microsoft.com/office/powerpoint/2016/6/main">
                        <a:blip r:embed="rId27"/>
                        <a:stretch>
                          <a:fillRect/>
                        </a:stretch>
                      </p166:blipFill>
                      <p166:spPr xmlns:p166="http://schemas.microsoft.com/office/powerpoint/2016/6/main">
                        <a:xfrm>
                          <a:off x="0" y="0"/>
                          <a:ext cx="2111806" cy="1187891"/>
                        </a:xfrm>
                        <a:prstGeom prst="rect">
                          <a:avLst/>
                        </a:prstGeom>
                      </p166:spPr>
                    </psez:zmPr>
                  </psez:sectionZmObj>
                </psez:sectionZm>
              </a:graphicData>
            </a:graphic>
          </p:graphicFrame>
        </mc:Choice>
        <mc:Fallback xmlns="">
          <p:pic>
            <p:nvPicPr>
              <p:cNvPr id="36" name="Section Zoom 35">
                <a:hlinkClick r:id="rId28" action="ppaction://hlinksldjump"/>
                <a:extLst>
                  <a:ext uri="{FF2B5EF4-FFF2-40B4-BE49-F238E27FC236}">
                    <a16:creationId xmlns:a16="http://schemas.microsoft.com/office/drawing/2014/main" id="{1DDF6C36-98C0-91AD-739A-8B04FD23B7E5}"/>
                  </a:ext>
                </a:extLst>
              </p:cNvPr>
              <p:cNvPicPr>
                <a:picLocks noGrp="1" noRot="1" noChangeAspect="1" noMove="1" noResize="1" noEditPoints="1" noAdjustHandles="1" noChangeArrowheads="1" noChangeShapeType="1"/>
              </p:cNvPicPr>
              <p:nvPr/>
            </p:nvPicPr>
            <p:blipFill>
              <a:blip r:embed="rId29"/>
              <a:stretch>
                <a:fillRect/>
              </a:stretch>
            </p:blipFill>
            <p:spPr>
              <a:xfrm>
                <a:off x="1959899" y="4154612"/>
                <a:ext cx="2111806" cy="118789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5479477D-143A-AA27-3244-FE88C5A7A620}"/>
                  </a:ext>
                </a:extLst>
              </p:cNvPr>
              <p:cNvGraphicFramePr>
                <a:graphicFrameLocks noChangeAspect="1"/>
              </p:cNvGraphicFramePr>
              <p:nvPr>
                <p:extLst>
                  <p:ext uri="{D42A27DB-BD31-4B8C-83A1-F6EECF244321}">
                    <p14:modId xmlns:p14="http://schemas.microsoft.com/office/powerpoint/2010/main" val="3738124833"/>
                  </p:ext>
                </p:extLst>
              </p:nvPr>
            </p:nvGraphicFramePr>
            <p:xfrm>
              <a:off x="6109304" y="3095412"/>
              <a:ext cx="2477399" cy="1393537"/>
            </p:xfrm>
            <a:graphic>
              <a:graphicData uri="http://schemas.microsoft.com/office/powerpoint/2016/sectionzoom">
                <psez:sectionZm>
                  <psez:sectionZmObj sectionId="{245A042D-5615-5F4E-A3C6-1AC982D646B9}">
                    <psez:zmPr id="{C31FC884-80E8-EE41-84AB-6425195C277E}" transitionDur="1000" showBg="0">
                      <p166:blipFill xmlns:p166="http://schemas.microsoft.com/office/powerpoint/2016/6/main">
                        <a:blip r:embed="rId30"/>
                        <a:stretch>
                          <a:fillRect/>
                        </a:stretch>
                      </p166:blipFill>
                      <p166:spPr xmlns:p166="http://schemas.microsoft.com/office/powerpoint/2016/6/main">
                        <a:xfrm>
                          <a:off x="0" y="0"/>
                          <a:ext cx="2477399" cy="1393537"/>
                        </a:xfrm>
                        <a:prstGeom prst="rect">
                          <a:avLst/>
                        </a:prstGeom>
                      </p166:spPr>
                    </psez:zmPr>
                  </psez:sectionZmObj>
                </psez:sectionZm>
              </a:graphicData>
            </a:graphic>
          </p:graphicFrame>
        </mc:Choice>
        <mc:Fallback xmlns="">
          <p:pic>
            <p:nvPicPr>
              <p:cNvPr id="3" name="Section Zoom 2">
                <a:hlinkClick r:id="rId31" action="ppaction://hlinksldjump"/>
                <a:extLst>
                  <a:ext uri="{FF2B5EF4-FFF2-40B4-BE49-F238E27FC236}">
                    <a16:creationId xmlns:a16="http://schemas.microsoft.com/office/drawing/2014/main" id="{5479477D-143A-AA27-3244-FE88C5A7A620}"/>
                  </a:ext>
                </a:extLst>
              </p:cNvPr>
              <p:cNvPicPr>
                <a:picLocks noGrp="1" noRot="1" noChangeAspect="1" noMove="1" noResize="1" noEditPoints="1" noAdjustHandles="1" noChangeArrowheads="1" noChangeShapeType="1"/>
              </p:cNvPicPr>
              <p:nvPr/>
            </p:nvPicPr>
            <p:blipFill>
              <a:blip r:embed="rId32"/>
              <a:stretch>
                <a:fillRect/>
              </a:stretch>
            </p:blipFill>
            <p:spPr>
              <a:xfrm>
                <a:off x="6109304" y="3095412"/>
                <a:ext cx="2477399" cy="139353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AE83B1A1-913B-FCE1-B9D2-D3DFC1C11695}"/>
                  </a:ext>
                </a:extLst>
              </p:cNvPr>
              <p:cNvGraphicFramePr>
                <a:graphicFrameLocks noChangeAspect="1"/>
              </p:cNvGraphicFramePr>
              <p:nvPr>
                <p:extLst>
                  <p:ext uri="{D42A27DB-BD31-4B8C-83A1-F6EECF244321}">
                    <p14:modId xmlns:p14="http://schemas.microsoft.com/office/powerpoint/2010/main" val="595642312"/>
                  </p:ext>
                </p:extLst>
              </p:nvPr>
            </p:nvGraphicFramePr>
            <p:xfrm>
              <a:off x="5376120" y="5037830"/>
              <a:ext cx="3048000" cy="1714500"/>
            </p:xfrm>
            <a:graphic>
              <a:graphicData uri="http://schemas.microsoft.com/office/powerpoint/2016/sectionzoom">
                <psez:sectionZm>
                  <psez:sectionZmObj sectionId="{8CBD90FE-F99F-E347-B5E1-E80344CB4FEA}">
                    <psez:zmPr id="{E18D198D-B11A-3143-BD46-39B49AD43E62}" transitionDur="1000" showBg="0">
                      <p166:blipFill xmlns:p166="http://schemas.microsoft.com/office/powerpoint/2016/6/main">
                        <a:blip r:embed="rId3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34" action="ppaction://hlinksldjump"/>
                <a:extLst>
                  <a:ext uri="{FF2B5EF4-FFF2-40B4-BE49-F238E27FC236}">
                    <a16:creationId xmlns:a16="http://schemas.microsoft.com/office/drawing/2014/main" id="{AE83B1A1-913B-FCE1-B9D2-D3DFC1C11695}"/>
                  </a:ext>
                </a:extLst>
              </p:cNvPr>
              <p:cNvPicPr>
                <a:picLocks noGrp="1" noRot="1" noChangeAspect="1" noMove="1" noResize="1" noEditPoints="1" noAdjustHandles="1" noChangeArrowheads="1" noChangeShapeType="1"/>
              </p:cNvPicPr>
              <p:nvPr/>
            </p:nvPicPr>
            <p:blipFill>
              <a:blip r:embed="rId35"/>
              <a:stretch>
                <a:fillRect/>
              </a:stretch>
            </p:blipFill>
            <p:spPr>
              <a:xfrm>
                <a:off x="5376120" y="5037830"/>
                <a:ext cx="3048000" cy="1714500"/>
              </a:xfrm>
              <a:prstGeom prst="rect">
                <a:avLst/>
              </a:prstGeom>
            </p:spPr>
          </p:pic>
        </mc:Fallback>
      </mc:AlternateContent>
      <p:cxnSp>
        <p:nvCxnSpPr>
          <p:cNvPr id="34" name="Straight Connector 33">
            <a:extLst>
              <a:ext uri="{FF2B5EF4-FFF2-40B4-BE49-F238E27FC236}">
                <a16:creationId xmlns:a16="http://schemas.microsoft.com/office/drawing/2014/main" id="{2362B738-B0CD-859C-E30A-A51F64DA65BA}"/>
              </a:ext>
            </a:extLst>
          </p:cNvPr>
          <p:cNvCxnSpPr>
            <a:cxnSpLocks/>
          </p:cNvCxnSpPr>
          <p:nvPr/>
        </p:nvCxnSpPr>
        <p:spPr>
          <a:xfrm flipH="1" flipV="1">
            <a:off x="9752296" y="5219599"/>
            <a:ext cx="479805" cy="320844"/>
          </a:xfrm>
          <a:prstGeom prst="line">
            <a:avLst/>
          </a:prstGeom>
          <a:ln w="34925" cap="rnd">
            <a:solidFill>
              <a:schemeClr val="bg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94907A-DC8C-1ACD-7A8E-3F699AB35CD6}"/>
              </a:ext>
            </a:extLst>
          </p:cNvPr>
          <p:cNvCxnSpPr>
            <a:cxnSpLocks/>
          </p:cNvCxnSpPr>
          <p:nvPr/>
        </p:nvCxnSpPr>
        <p:spPr>
          <a:xfrm flipH="1">
            <a:off x="10963593" y="4794564"/>
            <a:ext cx="110486" cy="355787"/>
          </a:xfrm>
          <a:prstGeom prst="line">
            <a:avLst/>
          </a:prstGeom>
          <a:ln w="34925" cap="rnd">
            <a:solidFill>
              <a:schemeClr val="bg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0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F4C5437-AAE2-6CCA-1D7C-5F6855E9F4C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741" b="7741"/>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F690F592-3BE1-89CE-11FA-64B3BE08A6B6}"/>
              </a:ext>
            </a:extLst>
          </p:cNvPr>
          <p:cNvSpPr/>
          <p:nvPr/>
        </p:nvSpPr>
        <p:spPr>
          <a:xfrm>
            <a:off x="-1398652" y="-3265627"/>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13" name="TextBox 12">
            <a:extLst>
              <a:ext uri="{FF2B5EF4-FFF2-40B4-BE49-F238E27FC236}">
                <a16:creationId xmlns:a16="http://schemas.microsoft.com/office/drawing/2014/main" id="{A650CB3B-DF95-87D1-4CDE-473E21DD89A2}"/>
              </a:ext>
            </a:extLst>
          </p:cNvPr>
          <p:cNvSpPr txBox="1"/>
          <p:nvPr/>
        </p:nvSpPr>
        <p:spPr>
          <a:xfrm>
            <a:off x="8229600" y="7115175"/>
            <a:ext cx="184731" cy="369332"/>
          </a:xfrm>
          <a:prstGeom prst="rect">
            <a:avLst/>
          </a:prstGeom>
          <a:noFill/>
        </p:spPr>
        <p:txBody>
          <a:bodyPr wrap="square" rtlCol="0">
            <a:spAutoFit/>
          </a:bodyPr>
          <a:lstStyle/>
          <a:p>
            <a:endParaRPr lang="en-DZ" dirty="0"/>
          </a:p>
        </p:txBody>
      </p:sp>
      <p:sp>
        <p:nvSpPr>
          <p:cNvPr id="17" name="TextBox 16">
            <a:extLst>
              <a:ext uri="{FF2B5EF4-FFF2-40B4-BE49-F238E27FC236}">
                <a16:creationId xmlns:a16="http://schemas.microsoft.com/office/drawing/2014/main" id="{439E7204-3C3B-8CD3-9185-A8D6B64EB93D}"/>
              </a:ext>
            </a:extLst>
          </p:cNvPr>
          <p:cNvSpPr txBox="1"/>
          <p:nvPr/>
        </p:nvSpPr>
        <p:spPr>
          <a:xfrm>
            <a:off x="0" y="2761348"/>
            <a:ext cx="12284765" cy="3785652"/>
          </a:xfrm>
          <a:prstGeom prst="rect">
            <a:avLst/>
          </a:prstGeom>
          <a:noFill/>
        </p:spPr>
        <p:txBody>
          <a:bodyPr wrap="square">
            <a:spAutoFit/>
          </a:bodyPr>
          <a:lstStyle/>
          <a:p>
            <a:r>
              <a:rPr lang="en-US" sz="2000" dirty="0">
                <a:solidFill>
                  <a:srgbClr val="FF3500"/>
                </a:solidFill>
                <a:latin typeface="Athelas" panose="02000503000000020003" pitchFamily="2" charset="77"/>
              </a:rPr>
              <a:t>   </a:t>
            </a:r>
            <a:r>
              <a:rPr lang="en-US" sz="2000" dirty="0">
                <a:solidFill>
                  <a:srgbClr val="FF3500"/>
                </a:solidFill>
                <a:effectLst>
                  <a:outerShdw blurRad="763204" dist="1473114" dir="11400000" algn="t" rotWithShape="0">
                    <a:prstClr val="black">
                      <a:alpha val="15000"/>
                    </a:prstClr>
                  </a:outerShdw>
                </a:effectLst>
                <a:latin typeface="Athelas" panose="02000503000000020003" pitchFamily="2" charset="77"/>
              </a:rPr>
              <a:t>Microsoft </a:t>
            </a:r>
            <a:r>
              <a:rPr lang="en-US" sz="2000" dirty="0">
                <a:solidFill>
                  <a:schemeClr val="bg1"/>
                </a:solidFill>
                <a:effectLst>
                  <a:outerShdw blurRad="763204" dist="1473114" dir="11400000" algn="t" rotWithShape="0">
                    <a:prstClr val="black">
                      <a:alpha val="15000"/>
                    </a:prstClr>
                  </a:outerShdw>
                </a:effectLst>
                <a:latin typeface="Athelas" panose="02000503000000020003" pitchFamily="2" charset="77"/>
              </a:rPr>
              <a:t>Corporation, established in 1975, stands as a technological juggernaut with a far-reaching impact on the industry. At its core, Microsoft is synonymous with the Windows operating system, an integral part of personal computing for decades. Complementing this, Microsoft Office has become a household name, providing indispensable tools like Word, Excel, and PowerPoint for productivity.</a:t>
            </a:r>
          </a:p>
          <a:p>
            <a:r>
              <a:rPr lang="en-US" sz="2000" dirty="0">
                <a:solidFill>
                  <a:schemeClr val="bg1"/>
                </a:solidFill>
                <a:effectLst>
                  <a:outerShdw blurRad="763204" dist="1473114" dir="11400000" algn="t" rotWithShape="0">
                    <a:prstClr val="black">
                      <a:alpha val="15000"/>
                    </a:prstClr>
                  </a:outerShdw>
                </a:effectLst>
                <a:latin typeface="Athelas" panose="02000503000000020003" pitchFamily="2" charset="77"/>
              </a:rPr>
              <a:t>   In the realm of cloud computing, Microsoft Azure takes center stage. Azure offers a comprehensive platform that empowers businesses to build, deploy, and manage applications globally. This diversification reflects Microsoft's adaptability and commitment to staying at the forefront of technological advancements.</a:t>
            </a:r>
          </a:p>
          <a:p>
            <a:r>
              <a:rPr lang="en-US" sz="2000" dirty="0">
                <a:solidFill>
                  <a:schemeClr val="bg1"/>
                </a:solidFill>
                <a:effectLst>
                  <a:outerShdw blurRad="763204" dist="1473114" dir="11400000" algn="t" rotWithShape="0">
                    <a:prstClr val="black">
                      <a:alpha val="15000"/>
                    </a:prstClr>
                  </a:outerShdw>
                </a:effectLst>
                <a:latin typeface="Athelas" panose="02000503000000020003" pitchFamily="2" charset="77"/>
              </a:rPr>
              <a:t>   Microsoft's hardware ventures, notably the Surface line, exemplify innovation in the form of 2-in-1 devices, blurring the lines between laptops and tablets. This holistic approach, integrating software and hardware seamlessly, exemplifies Microsoft's commitment to providing integrated solutions that cater to evolving user needs. In summary, Microsoft's enduring influence in personal computing, its trailblazing efforts in cloud services, and its hardware innovations collectively underscore its status as a pivotal force shaping the technology landscape..</a:t>
            </a:r>
            <a:endParaRPr lang="en-DZ" sz="2000" dirty="0">
              <a:solidFill>
                <a:schemeClr val="bg1"/>
              </a:solidFill>
              <a:effectLst>
                <a:outerShdw blurRad="763204" dist="1473114" dir="11400000" algn="t" rotWithShape="0">
                  <a:prstClr val="black">
                    <a:alpha val="15000"/>
                  </a:prstClr>
                </a:outerShdw>
              </a:effectLst>
              <a:latin typeface="Athelas" panose="02000503000000020003" pitchFamily="2" charset="77"/>
            </a:endParaRPr>
          </a:p>
        </p:txBody>
      </p:sp>
      <p:sp>
        <p:nvSpPr>
          <p:cNvPr id="18" name="TextBox 17">
            <a:extLst>
              <a:ext uri="{FF2B5EF4-FFF2-40B4-BE49-F238E27FC236}">
                <a16:creationId xmlns:a16="http://schemas.microsoft.com/office/drawing/2014/main" id="{D33D4651-F626-8426-B34D-143378C2F525}"/>
              </a:ext>
            </a:extLst>
          </p:cNvPr>
          <p:cNvSpPr txBox="1"/>
          <p:nvPr/>
        </p:nvSpPr>
        <p:spPr>
          <a:xfrm>
            <a:off x="2229027" y="1382116"/>
            <a:ext cx="7733945" cy="1015663"/>
          </a:xfrm>
          <a:prstGeom prst="rect">
            <a:avLst/>
          </a:prstGeom>
          <a:noFill/>
        </p:spPr>
        <p:txBody>
          <a:bodyPr wrap="square" rtlCol="0">
            <a:spAutoFit/>
          </a:bodyPr>
          <a:lstStyle/>
          <a:p>
            <a:pPr algn="ctr"/>
            <a:r>
              <a:rPr lang="en-US" sz="6000" b="1" i="0" dirty="0">
                <a:solidFill>
                  <a:schemeClr val="bg1"/>
                </a:solidFill>
                <a:effectLst/>
                <a:latin typeface=""/>
              </a:rPr>
              <a:t>MICROSOFT</a:t>
            </a:r>
            <a:endParaRPr lang="en-DZ" sz="6000" dirty="0">
              <a:solidFill>
                <a:schemeClr val="bg1"/>
              </a:solidFill>
              <a:latin typeface=""/>
            </a:endParaRPr>
          </a:p>
        </p:txBody>
      </p:sp>
      <p:pic>
        <p:nvPicPr>
          <p:cNvPr id="20" name="Picture 19">
            <a:extLst>
              <a:ext uri="{FF2B5EF4-FFF2-40B4-BE49-F238E27FC236}">
                <a16:creationId xmlns:a16="http://schemas.microsoft.com/office/drawing/2014/main" id="{A03F8E2E-E32E-0356-8739-41C8CA5ECB58}"/>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70000" contrast="-100000"/>
                    </a14:imgEffect>
                  </a14:imgLayer>
                </a14:imgProps>
              </a:ext>
            </a:extLst>
          </a:blip>
          <a:stretch>
            <a:fillRect/>
          </a:stretch>
        </p:blipFill>
        <p:spPr>
          <a:xfrm>
            <a:off x="5604089" y="327422"/>
            <a:ext cx="983822" cy="983822"/>
          </a:xfrm>
          <a:prstGeom prst="rect">
            <a:avLst/>
          </a:prstGeom>
        </p:spPr>
      </p:pic>
    </p:spTree>
    <p:extLst>
      <p:ext uri="{BB962C8B-B14F-4D97-AF65-F5344CB8AC3E}">
        <p14:creationId xmlns:p14="http://schemas.microsoft.com/office/powerpoint/2010/main" val="2016628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FD01774-35ED-F270-11D4-9AA240D35D6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865" b="78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3A447359-58E6-474B-E9EF-01898E059211}"/>
              </a:ext>
            </a:extLst>
          </p:cNvPr>
          <p:cNvSpPr/>
          <p:nvPr/>
        </p:nvSpPr>
        <p:spPr>
          <a:xfrm>
            <a:off x="-1398654" y="-3233597"/>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9" name="TextBox 8">
            <a:extLst>
              <a:ext uri="{FF2B5EF4-FFF2-40B4-BE49-F238E27FC236}">
                <a16:creationId xmlns:a16="http://schemas.microsoft.com/office/drawing/2014/main" id="{0CBB81BD-415E-5C43-5C3C-05FAD7ADE9C2}"/>
              </a:ext>
            </a:extLst>
          </p:cNvPr>
          <p:cNvSpPr txBox="1"/>
          <p:nvPr/>
        </p:nvSpPr>
        <p:spPr>
          <a:xfrm>
            <a:off x="8229600" y="7115175"/>
            <a:ext cx="184731" cy="369332"/>
          </a:xfrm>
          <a:prstGeom prst="rect">
            <a:avLst/>
          </a:prstGeom>
          <a:noFill/>
        </p:spPr>
        <p:txBody>
          <a:bodyPr wrap="square" rtlCol="0">
            <a:spAutoFit/>
          </a:bodyPr>
          <a:lstStyle/>
          <a:p>
            <a:endParaRPr lang="en-DZ" dirty="0"/>
          </a:p>
        </p:txBody>
      </p:sp>
      <p:sp>
        <p:nvSpPr>
          <p:cNvPr id="10" name="TextBox 9">
            <a:extLst>
              <a:ext uri="{FF2B5EF4-FFF2-40B4-BE49-F238E27FC236}">
                <a16:creationId xmlns:a16="http://schemas.microsoft.com/office/drawing/2014/main" id="{F88A9D52-EE16-732F-0BC7-2F3FB932540E}"/>
              </a:ext>
            </a:extLst>
          </p:cNvPr>
          <p:cNvSpPr txBox="1"/>
          <p:nvPr/>
        </p:nvSpPr>
        <p:spPr>
          <a:xfrm>
            <a:off x="103012" y="2155476"/>
            <a:ext cx="12191999" cy="4647426"/>
          </a:xfrm>
          <a:prstGeom prst="rect">
            <a:avLst/>
          </a:prstGeom>
          <a:noFill/>
        </p:spPr>
        <p:txBody>
          <a:bodyPr wrap="square">
            <a:spAutoFit/>
          </a:bodyPr>
          <a:lstStyle/>
          <a:p>
            <a:r>
              <a:rPr lang="en-US" dirty="0">
                <a:solidFill>
                  <a:srgbClr val="FFFFFF"/>
                </a:solidFill>
                <a:effectLst>
                  <a:outerShdw blurRad="50800" dist="38100" dir="5400000" algn="t" rotWithShape="0">
                    <a:prstClr val="black">
                      <a:alpha val="40000"/>
                    </a:prstClr>
                  </a:outerShdw>
                </a:effectLst>
                <a:latin typeface="Athelas" panose="02000503000000020003" pitchFamily="2" charset="77"/>
              </a:rPr>
              <a:t>There are many Microsoft tools, including Microsoft Word, Excel, PowerPoint, and Outlook, which are essential components of Microsoft Office, which is a suite of productivity programs.</a:t>
            </a:r>
          </a:p>
          <a:p>
            <a:r>
              <a:rPr lang="en-US" dirty="0">
                <a:solidFill>
                  <a:srgbClr val="FFFFFF"/>
                </a:solidFill>
                <a:effectLst>
                  <a:outerShdw blurRad="50800" dist="38100" dir="5400000" algn="t" rotWithShape="0">
                    <a:prstClr val="black">
                      <a:alpha val="40000"/>
                    </a:prstClr>
                  </a:outerShdw>
                </a:effectLst>
                <a:latin typeface="Athelas" panose="02000503000000020003" pitchFamily="2" charset="77"/>
              </a:rPr>
              <a:t>       </a:t>
            </a:r>
            <a:r>
              <a:rPr lang="en-US" sz="2000" dirty="0">
                <a:solidFill>
                  <a:srgbClr val="FFFFFF"/>
                </a:solidFill>
                <a:effectLst>
                  <a:outerShdw blurRad="50800" dist="38100" dir="5400000" algn="t" rotWithShape="0">
                    <a:prstClr val="black">
                      <a:alpha val="40000"/>
                    </a:prstClr>
                  </a:outerShdw>
                </a:effectLst>
                <a:highlight>
                  <a:srgbClr val="000000"/>
                </a:highlight>
                <a:latin typeface="Athelas" panose="02000503000000020003" pitchFamily="2" charset="77"/>
              </a:rPr>
              <a:t>Microsoft Word     :</a:t>
            </a:r>
          </a:p>
          <a:p>
            <a:r>
              <a:rPr lang="en-US" dirty="0">
                <a:solidFill>
                  <a:srgbClr val="FFFFFF"/>
                </a:solidFill>
                <a:effectLst>
                  <a:outerShdw blurRad="50800" dist="38100" dir="5400000" algn="t" rotWithShape="0">
                    <a:prstClr val="black">
                      <a:alpha val="40000"/>
                    </a:prstClr>
                  </a:outerShdw>
                </a:effectLst>
                <a:latin typeface="Athelas" panose="02000503000000020003" pitchFamily="2" charset="77"/>
              </a:rPr>
              <a:t>Word is a word processing application used to create, edit, and format documents. It is widely used for tasks such as writing letters, reports, and articles.</a:t>
            </a:r>
          </a:p>
          <a:p>
            <a:r>
              <a:rPr lang="en-US" sz="2000" b="1" dirty="0">
                <a:solidFill>
                  <a:srgbClr val="FFFFFF"/>
                </a:solidFill>
                <a:effectLst>
                  <a:outerShdw blurRad="50800" dist="38100" dir="5400000" algn="t" rotWithShape="0">
                    <a:prstClr val="black">
                      <a:alpha val="40000"/>
                    </a:prstClr>
                  </a:outerShdw>
                </a:effectLst>
                <a:latin typeface="Athelas" panose="02000503000000020003" pitchFamily="2" charset="77"/>
              </a:rPr>
              <a:t>       </a:t>
            </a:r>
            <a:r>
              <a:rPr lang="en-US" sz="2000" b="1" dirty="0">
                <a:solidFill>
                  <a:srgbClr val="FFFFFF"/>
                </a:solidFill>
                <a:effectLst>
                  <a:outerShdw blurRad="50800" dist="38100" dir="5400000" algn="t" rotWithShape="0">
                    <a:prstClr val="black">
                      <a:alpha val="40000"/>
                    </a:prstClr>
                  </a:outerShdw>
                </a:effectLst>
                <a:highlight>
                  <a:srgbClr val="000000"/>
                </a:highlight>
                <a:latin typeface="Athelas" panose="02000503000000020003" pitchFamily="2" charset="77"/>
              </a:rPr>
              <a:t>Microsoft Excel     : </a:t>
            </a:r>
          </a:p>
          <a:p>
            <a:r>
              <a:rPr lang="en-US" dirty="0">
                <a:solidFill>
                  <a:srgbClr val="FFFFFF"/>
                </a:solidFill>
                <a:effectLst>
                  <a:outerShdw blurRad="50800" dist="38100" dir="5400000" algn="t" rotWithShape="0">
                    <a:prstClr val="black">
                      <a:alpha val="40000"/>
                    </a:prstClr>
                  </a:outerShdw>
                </a:effectLst>
                <a:latin typeface="Athelas" panose="02000503000000020003" pitchFamily="2" charset="77"/>
              </a:rPr>
              <a:t>Excel is a spreadsheet program designed to </a:t>
            </a:r>
            <a:r>
              <a:rPr lang="en-US" dirty="0" err="1">
                <a:solidFill>
                  <a:srgbClr val="FFFFFF"/>
                </a:solidFill>
                <a:effectLst>
                  <a:outerShdw blurRad="50800" dist="38100" dir="5400000" algn="t" rotWithShape="0">
                    <a:prstClr val="black">
                      <a:alpha val="40000"/>
                    </a:prstClr>
                  </a:outerShdw>
                </a:effectLst>
                <a:latin typeface="Athelas" panose="02000503000000020003" pitchFamily="2" charset="77"/>
              </a:rPr>
              <a:t>analyse</a:t>
            </a:r>
            <a:r>
              <a:rPr lang="en-US" dirty="0">
                <a:solidFill>
                  <a:srgbClr val="FFFFFF"/>
                </a:solidFill>
                <a:effectLst>
                  <a:outerShdw blurRad="50800" dist="38100" dir="5400000" algn="t" rotWithShape="0">
                    <a:prstClr val="black">
                      <a:alpha val="40000"/>
                    </a:prstClr>
                  </a:outerShdw>
                </a:effectLst>
                <a:latin typeface="Athelas" panose="02000503000000020003" pitchFamily="2" charset="77"/>
              </a:rPr>
              <a:t>, calculate, and visualize data. It is useful for creating tables, graphs and managing digital information.</a:t>
            </a:r>
          </a:p>
          <a:p>
            <a:r>
              <a:rPr lang="en-US" b="1" dirty="0">
                <a:solidFill>
                  <a:srgbClr val="FFFFFF"/>
                </a:solidFill>
                <a:effectLst>
                  <a:outerShdw blurRad="50800" dist="38100" dir="5400000" algn="t" rotWithShape="0">
                    <a:prstClr val="black">
                      <a:alpha val="40000"/>
                    </a:prstClr>
                  </a:outerShdw>
                </a:effectLst>
                <a:latin typeface="Athelas" panose="02000503000000020003" pitchFamily="2" charset="77"/>
              </a:rPr>
              <a:t>    </a:t>
            </a:r>
            <a:r>
              <a:rPr lang="en-US" sz="2000" b="1" dirty="0">
                <a:solidFill>
                  <a:srgbClr val="FFFFFF"/>
                </a:solidFill>
                <a:effectLst>
                  <a:outerShdw blurRad="50800" dist="38100" dir="5400000" algn="t" rotWithShape="0">
                    <a:prstClr val="black">
                      <a:alpha val="40000"/>
                    </a:prstClr>
                  </a:outerShdw>
                </a:effectLst>
                <a:latin typeface="Athelas" panose="02000503000000020003" pitchFamily="2" charset="77"/>
              </a:rPr>
              <a:t>   </a:t>
            </a:r>
            <a:r>
              <a:rPr lang="en-US" sz="2000" b="1" dirty="0">
                <a:solidFill>
                  <a:srgbClr val="FFFFFF"/>
                </a:solidFill>
                <a:effectLst>
                  <a:outerShdw blurRad="50800" dist="38100" dir="5400000" algn="t" rotWithShape="0">
                    <a:prstClr val="black">
                      <a:alpha val="40000"/>
                    </a:prstClr>
                  </a:outerShdw>
                </a:effectLst>
                <a:highlight>
                  <a:srgbClr val="000000"/>
                </a:highlight>
                <a:latin typeface="Athelas" panose="02000503000000020003" pitchFamily="2" charset="77"/>
              </a:rPr>
              <a:t>Microsoft PowerPoint      : </a:t>
            </a:r>
          </a:p>
          <a:p>
            <a:r>
              <a:rPr lang="en-US" dirty="0">
                <a:solidFill>
                  <a:srgbClr val="FFFFFF"/>
                </a:solidFill>
                <a:effectLst>
                  <a:outerShdw blurRad="50800" dist="38100" dir="5400000" algn="t" rotWithShape="0">
                    <a:prstClr val="black">
                      <a:alpha val="40000"/>
                    </a:prstClr>
                  </a:outerShdw>
                </a:effectLst>
                <a:latin typeface="Athelas" panose="02000503000000020003" pitchFamily="2" charset="77"/>
              </a:rPr>
              <a:t>PowerPoint is a presentation program that allows you to create slide shows for business, educational or creative purposes. It allows users to combine text, images and multimedia to convey ideas effectively.</a:t>
            </a:r>
          </a:p>
          <a:p>
            <a:r>
              <a:rPr lang="en-US" b="1" dirty="0">
                <a:solidFill>
                  <a:srgbClr val="FFFFFF"/>
                </a:solidFill>
                <a:effectLst>
                  <a:outerShdw blurRad="50800" dist="38100" dir="5400000" algn="t" rotWithShape="0">
                    <a:prstClr val="black">
                      <a:alpha val="40000"/>
                    </a:prstClr>
                  </a:outerShdw>
                </a:effectLst>
                <a:latin typeface="Athelas" panose="02000503000000020003" pitchFamily="2" charset="77"/>
              </a:rPr>
              <a:t>       </a:t>
            </a:r>
            <a:r>
              <a:rPr lang="en-US" sz="2000" b="1" dirty="0">
                <a:solidFill>
                  <a:srgbClr val="FFFFFF"/>
                </a:solidFill>
                <a:effectLst>
                  <a:outerShdw blurRad="50800" dist="38100" dir="5400000" algn="t" rotWithShape="0">
                    <a:prstClr val="black">
                      <a:alpha val="40000"/>
                    </a:prstClr>
                  </a:outerShdw>
                </a:effectLst>
                <a:highlight>
                  <a:srgbClr val="000000"/>
                </a:highlight>
                <a:latin typeface="Athelas" panose="02000503000000020003" pitchFamily="2" charset="77"/>
              </a:rPr>
              <a:t>Microsoft Outlook     :</a:t>
            </a:r>
            <a:endParaRPr lang="en-US" sz="2000" dirty="0">
              <a:solidFill>
                <a:srgbClr val="FFFFFF"/>
              </a:solidFill>
              <a:effectLst>
                <a:outerShdw blurRad="50800" dist="38100" dir="5400000" algn="t" rotWithShape="0">
                  <a:prstClr val="black">
                    <a:alpha val="40000"/>
                  </a:prstClr>
                </a:outerShdw>
              </a:effectLst>
              <a:highlight>
                <a:srgbClr val="000000"/>
              </a:highlight>
              <a:latin typeface="Athelas" panose="02000503000000020003" pitchFamily="2" charset="77"/>
            </a:endParaRPr>
          </a:p>
          <a:p>
            <a:r>
              <a:rPr lang="en-US" dirty="0">
                <a:solidFill>
                  <a:srgbClr val="FFFFFF"/>
                </a:solidFill>
                <a:effectLst>
                  <a:outerShdw blurRad="50800" dist="38100" dir="5400000" algn="t" rotWithShape="0">
                    <a:prstClr val="black">
                      <a:alpha val="40000"/>
                    </a:prstClr>
                  </a:outerShdw>
                </a:effectLst>
                <a:latin typeface="Athelas" panose="02000503000000020003" pitchFamily="2" charset="77"/>
              </a:rPr>
              <a:t>Outlook is an email client that also includes a calendar, task manager, and contact manager. It is used for managing emails, scheduling appointments, and organizing personal information.</a:t>
            </a:r>
          </a:p>
          <a:p>
            <a:r>
              <a:rPr lang="en-US" dirty="0">
                <a:solidFill>
                  <a:srgbClr val="FFFFFF"/>
                </a:solidFill>
                <a:effectLst>
                  <a:outerShdw blurRad="50800" dist="38100" dir="5400000" algn="t" rotWithShape="0">
                    <a:prstClr val="black">
                      <a:alpha val="40000"/>
                    </a:prstClr>
                  </a:outerShdw>
                </a:effectLst>
                <a:latin typeface="Athelas" panose="02000503000000020003" pitchFamily="2" charset="77"/>
              </a:rPr>
              <a:t>Together, these applications cater to diverse needs, facilitating efficient document creation, data management, presentation development, and communication.</a:t>
            </a:r>
            <a:endParaRPr lang="en-DZ" dirty="0">
              <a:solidFill>
                <a:srgbClr val="FFFFFF"/>
              </a:solidFill>
              <a:effectLst>
                <a:outerShdw blurRad="50800" dist="38100" dir="5400000" algn="t" rotWithShape="0">
                  <a:prstClr val="black">
                    <a:alpha val="40000"/>
                  </a:prstClr>
                </a:outerShdw>
              </a:effectLst>
              <a:latin typeface="Athelas" panose="02000503000000020003" pitchFamily="2" charset="77"/>
            </a:endParaRPr>
          </a:p>
        </p:txBody>
      </p:sp>
      <p:sp>
        <p:nvSpPr>
          <p:cNvPr id="11" name="TextBox 10">
            <a:extLst>
              <a:ext uri="{FF2B5EF4-FFF2-40B4-BE49-F238E27FC236}">
                <a16:creationId xmlns:a16="http://schemas.microsoft.com/office/drawing/2014/main" id="{FBEE2017-E97E-8196-DA0D-C9288F5BE5CD}"/>
              </a:ext>
            </a:extLst>
          </p:cNvPr>
          <p:cNvSpPr txBox="1"/>
          <p:nvPr/>
        </p:nvSpPr>
        <p:spPr>
          <a:xfrm>
            <a:off x="2229026" y="1211597"/>
            <a:ext cx="7733945" cy="1015663"/>
          </a:xfrm>
          <a:prstGeom prst="rect">
            <a:avLst/>
          </a:prstGeom>
          <a:noFill/>
        </p:spPr>
        <p:txBody>
          <a:bodyPr wrap="square" rtlCol="0">
            <a:spAutoFit/>
          </a:bodyPr>
          <a:lstStyle/>
          <a:p>
            <a:pPr algn="ctr"/>
            <a:r>
              <a:rPr lang="en-US" sz="6000" b="1" i="0" dirty="0">
                <a:solidFill>
                  <a:schemeClr val="bg1"/>
                </a:solidFill>
                <a:effectLst/>
                <a:latin typeface=""/>
              </a:rPr>
              <a:t>MICROSOFT TOOLS </a:t>
            </a:r>
            <a:endParaRPr lang="en-DZ" sz="6000" dirty="0">
              <a:solidFill>
                <a:schemeClr val="bg1"/>
              </a:solidFill>
              <a:latin typeface=""/>
            </a:endParaRPr>
          </a:p>
        </p:txBody>
      </p:sp>
      <p:pic>
        <p:nvPicPr>
          <p:cNvPr id="12" name="Picture 11">
            <a:extLst>
              <a:ext uri="{FF2B5EF4-FFF2-40B4-BE49-F238E27FC236}">
                <a16:creationId xmlns:a16="http://schemas.microsoft.com/office/drawing/2014/main" id="{3D807C2A-0473-7005-A085-E5519AA1AB84}"/>
              </a:ext>
            </a:extLst>
          </p:cNvPr>
          <p:cNvPicPr>
            <a:picLocks noChangeAspect="1"/>
          </p:cNvPicPr>
          <p:nvPr/>
        </p:nvPicPr>
        <p:blipFill>
          <a:blip r:embed="rId5">
            <a:biLevel thresh="25000"/>
            <a:extLst>
              <a:ext uri="{BEBA8EAE-BF5A-486C-A8C5-ECC9F3942E4B}">
                <a14:imgProps xmlns:a14="http://schemas.microsoft.com/office/drawing/2010/main">
                  <a14:imgLayer r:embed="rId6">
                    <a14:imgEffect>
                      <a14:brightnessContrast bright="70000" contrast="-100000"/>
                    </a14:imgEffect>
                  </a14:imgLayer>
                </a14:imgProps>
              </a:ext>
            </a:extLst>
          </a:blip>
          <a:stretch>
            <a:fillRect/>
          </a:stretch>
        </p:blipFill>
        <p:spPr>
          <a:xfrm>
            <a:off x="5604089" y="187940"/>
            <a:ext cx="983822" cy="983822"/>
          </a:xfrm>
          <a:prstGeom prst="rect">
            <a:avLst/>
          </a:prstGeom>
          <a:effectLst>
            <a:outerShdw blurRad="50800" dist="38100" dir="5400000" sx="155000" sy="155000" algn="t" rotWithShape="0">
              <a:prstClr val="black">
                <a:alpha val="0"/>
              </a:prstClr>
            </a:outerShdw>
          </a:effectLst>
        </p:spPr>
      </p:pic>
      <p:pic>
        <p:nvPicPr>
          <p:cNvPr id="14" name="Picture 13">
            <a:extLst>
              <a:ext uri="{FF2B5EF4-FFF2-40B4-BE49-F238E27FC236}">
                <a16:creationId xmlns:a16="http://schemas.microsoft.com/office/drawing/2014/main" id="{1F0FB327-084A-6B28-DDC5-6B5363B4A1B1}"/>
              </a:ext>
            </a:extLst>
          </p:cNvPr>
          <p:cNvPicPr>
            <a:picLocks noChangeAspect="1"/>
          </p:cNvPicPr>
          <p:nvPr/>
        </p:nvPicPr>
        <p:blipFill>
          <a:blip r:embed="rId7"/>
          <a:stretch>
            <a:fillRect/>
          </a:stretch>
        </p:blipFill>
        <p:spPr>
          <a:xfrm>
            <a:off x="2968411" y="4499763"/>
            <a:ext cx="237067" cy="237067"/>
          </a:xfrm>
          <a:prstGeom prst="rect">
            <a:avLst/>
          </a:prstGeom>
        </p:spPr>
      </p:pic>
      <p:pic>
        <p:nvPicPr>
          <p:cNvPr id="16" name="Picture 15">
            <a:extLst>
              <a:ext uri="{FF2B5EF4-FFF2-40B4-BE49-F238E27FC236}">
                <a16:creationId xmlns:a16="http://schemas.microsoft.com/office/drawing/2014/main" id="{EBF8CBBF-F75E-3F73-8468-8841A7E2AA7D}"/>
              </a:ext>
            </a:extLst>
          </p:cNvPr>
          <p:cNvPicPr>
            <a:picLocks noChangeAspect="1"/>
          </p:cNvPicPr>
          <p:nvPr/>
        </p:nvPicPr>
        <p:blipFill>
          <a:blip r:embed="rId8"/>
          <a:stretch>
            <a:fillRect/>
          </a:stretch>
        </p:blipFill>
        <p:spPr>
          <a:xfrm>
            <a:off x="2312258" y="3666628"/>
            <a:ext cx="213529" cy="213529"/>
          </a:xfrm>
          <a:prstGeom prst="rect">
            <a:avLst/>
          </a:prstGeom>
        </p:spPr>
      </p:pic>
      <p:pic>
        <p:nvPicPr>
          <p:cNvPr id="18" name="Picture 17">
            <a:extLst>
              <a:ext uri="{FF2B5EF4-FFF2-40B4-BE49-F238E27FC236}">
                <a16:creationId xmlns:a16="http://schemas.microsoft.com/office/drawing/2014/main" id="{024D8F92-3E4E-509B-D412-E60C754BC5ED}"/>
              </a:ext>
            </a:extLst>
          </p:cNvPr>
          <p:cNvPicPr>
            <a:picLocks noChangeAspect="1"/>
          </p:cNvPicPr>
          <p:nvPr/>
        </p:nvPicPr>
        <p:blipFill>
          <a:blip r:embed="rId9"/>
          <a:stretch>
            <a:fillRect/>
          </a:stretch>
        </p:blipFill>
        <p:spPr>
          <a:xfrm>
            <a:off x="2577636" y="5359123"/>
            <a:ext cx="237627" cy="237627"/>
          </a:xfrm>
          <a:prstGeom prst="rect">
            <a:avLst/>
          </a:prstGeom>
        </p:spPr>
      </p:pic>
      <p:pic>
        <p:nvPicPr>
          <p:cNvPr id="20" name="Picture 19">
            <a:extLst>
              <a:ext uri="{FF2B5EF4-FFF2-40B4-BE49-F238E27FC236}">
                <a16:creationId xmlns:a16="http://schemas.microsoft.com/office/drawing/2014/main" id="{F6A6B8EF-F4D1-D188-CBAA-6CB8BC658480}"/>
              </a:ext>
            </a:extLst>
          </p:cNvPr>
          <p:cNvPicPr>
            <a:picLocks noChangeAspect="1"/>
          </p:cNvPicPr>
          <p:nvPr/>
        </p:nvPicPr>
        <p:blipFill>
          <a:blip r:embed="rId10"/>
          <a:stretch>
            <a:fillRect/>
          </a:stretch>
        </p:blipFill>
        <p:spPr>
          <a:xfrm>
            <a:off x="2240269" y="2818822"/>
            <a:ext cx="190281" cy="190281"/>
          </a:xfrm>
          <a:prstGeom prst="rect">
            <a:avLst/>
          </a:prstGeom>
        </p:spPr>
      </p:pic>
    </p:spTree>
    <p:extLst>
      <p:ext uri="{BB962C8B-B14F-4D97-AF65-F5344CB8AC3E}">
        <p14:creationId xmlns:p14="http://schemas.microsoft.com/office/powerpoint/2010/main" val="1408093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2975289" y="2889187"/>
            <a:ext cx="6420640" cy="1569660"/>
          </a:xfrm>
          <a:prstGeom prst="rect">
            <a:avLst/>
          </a:prstGeom>
          <a:noFill/>
        </p:spPr>
        <p:txBody>
          <a:bodyPr wrap="square" rtlCol="0">
            <a:spAutoFit/>
          </a:bodyPr>
          <a:lstStyle/>
          <a:p>
            <a:pPr algn="ctr"/>
            <a:r>
              <a:rPr lang="en-US" sz="9600" b="1" dirty="0">
                <a:solidFill>
                  <a:srgbClr val="ECECF1"/>
                </a:solidFill>
                <a:effectLst>
                  <a:outerShdw blurRad="223440" dist="50800" dir="5400000" sx="104000" sy="104000" algn="ctr" rotWithShape="0">
                    <a:srgbClr val="000000">
                      <a:alpha val="43137"/>
                    </a:srgbClr>
                  </a:outerShdw>
                </a:effectLst>
                <a:latin typeface=""/>
              </a:rPr>
              <a:t>GIT</a:t>
            </a:r>
            <a:r>
              <a:rPr lang="en-US" sz="4800" b="1" dirty="0">
                <a:solidFill>
                  <a:srgbClr val="ECECF1"/>
                </a:solidFill>
                <a:effectLst>
                  <a:outerShdw blurRad="223440" dist="50800" dir="5400000" sx="104000" sy="104000" algn="ctr" rotWithShape="0">
                    <a:srgbClr val="000000">
                      <a:alpha val="43137"/>
                    </a:srgbClr>
                  </a:outerShdw>
                </a:effectLst>
                <a:latin typeface=""/>
              </a:rPr>
              <a:t> </a:t>
            </a:r>
            <a:endParaRPr lang="en-DZ" sz="4800" b="1" dirty="0">
              <a:solidFill>
                <a:schemeClr val="bg1"/>
              </a:solidFill>
              <a:effectLst>
                <a:outerShdw blurRad="223440" dist="50800" dir="5400000" sx="104000" sy="104000" algn="ctr" rotWithShape="0">
                  <a:srgbClr val="000000">
                    <a:alpha val="43137"/>
                  </a:srgbClr>
                </a:outerShdw>
              </a:effectLst>
              <a:latin typeface=""/>
            </a:endParaRPr>
          </a:p>
        </p:txBody>
      </p:sp>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pic>
        <p:nvPicPr>
          <p:cNvPr id="5" name="Picture 4">
            <a:extLst>
              <a:ext uri="{FF2B5EF4-FFF2-40B4-BE49-F238E27FC236}">
                <a16:creationId xmlns:a16="http://schemas.microsoft.com/office/drawing/2014/main" id="{B10C22EF-87D6-7321-7052-C878B3FD87B5}"/>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rightnessContrast bright="70000" contrast="-100000"/>
                    </a14:imgEffect>
                  </a14:imgLayer>
                </a14:imgProps>
              </a:ext>
            </a:extLst>
          </a:blip>
          <a:stretch>
            <a:fillRect/>
          </a:stretch>
        </p:blipFill>
        <p:spPr>
          <a:xfrm>
            <a:off x="5178985" y="677764"/>
            <a:ext cx="1834029" cy="1834029"/>
          </a:xfrm>
          <a:prstGeom prst="rect">
            <a:avLst/>
          </a:prstGeom>
        </p:spPr>
      </p:pic>
    </p:spTree>
    <p:extLst>
      <p:ext uri="{BB962C8B-B14F-4D97-AF65-F5344CB8AC3E}">
        <p14:creationId xmlns:p14="http://schemas.microsoft.com/office/powerpoint/2010/main" val="122155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025B3BEB-5E3A-C8D7-DEE9-96CAA8BEB673}"/>
              </a:ext>
            </a:extLst>
          </p:cNvPr>
          <p:cNvSpPr>
            <a:spLocks noChangeAspect="1" noChangeArrowheads="1"/>
          </p:cNvSpPr>
          <p:nvPr/>
        </p:nvSpPr>
        <p:spPr bwMode="auto">
          <a:xfrm>
            <a:off x="5943600" y="3276600"/>
            <a:ext cx="3254188" cy="325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Z"/>
          </a:p>
        </p:txBody>
      </p:sp>
      <p:pic>
        <p:nvPicPr>
          <p:cNvPr id="6" name="Picture 5">
            <a:extLst>
              <a:ext uri="{FF2B5EF4-FFF2-40B4-BE49-F238E27FC236}">
                <a16:creationId xmlns:a16="http://schemas.microsoft.com/office/drawing/2014/main" id="{33787DAF-C01B-7585-2227-8ECA56B33C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t="5000" b="5000"/>
          <a:stretch/>
        </p:blipFill>
        <p:spPr>
          <a:xfrm>
            <a:off x="0" y="0"/>
            <a:ext cx="12192000" cy="6858000"/>
          </a:xfrm>
          <a:prstGeom prst="rect">
            <a:avLst/>
          </a:prstGeom>
        </p:spPr>
      </p:pic>
      <p:sp>
        <p:nvSpPr>
          <p:cNvPr id="7" name="Oval 6">
            <a:extLst>
              <a:ext uri="{FF2B5EF4-FFF2-40B4-BE49-F238E27FC236}">
                <a16:creationId xmlns:a16="http://schemas.microsoft.com/office/drawing/2014/main" id="{E31A0F03-2B4A-D40A-C177-4A550D291BE2}"/>
              </a:ext>
            </a:extLst>
          </p:cNvPr>
          <p:cNvSpPr/>
          <p:nvPr/>
        </p:nvSpPr>
        <p:spPr>
          <a:xfrm>
            <a:off x="-1398652" y="-3265627"/>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8" name="TextBox 7">
            <a:extLst>
              <a:ext uri="{FF2B5EF4-FFF2-40B4-BE49-F238E27FC236}">
                <a16:creationId xmlns:a16="http://schemas.microsoft.com/office/drawing/2014/main" id="{7020E267-2E07-57A8-9D8E-BBF61C2E63CD}"/>
              </a:ext>
            </a:extLst>
          </p:cNvPr>
          <p:cNvSpPr txBox="1"/>
          <p:nvPr/>
        </p:nvSpPr>
        <p:spPr>
          <a:xfrm>
            <a:off x="-10759446" y="1368873"/>
            <a:ext cx="33710880" cy="2200602"/>
          </a:xfrm>
          <a:prstGeom prst="rect">
            <a:avLst/>
          </a:prstGeom>
          <a:noFill/>
          <a:effectLst>
            <a:outerShdw blurRad="1270000" dist="50800" dir="5400000" algn="ctr" rotWithShape="0">
              <a:srgbClr val="000000">
                <a:alpha val="43137"/>
              </a:srgbClr>
            </a:outerShdw>
          </a:effectLst>
        </p:spPr>
        <p:txBody>
          <a:bodyPr wrap="square" rtlCol="0">
            <a:spAutoFit/>
          </a:bodyPr>
          <a:lstStyle/>
          <a:p>
            <a:pPr algn="ctr"/>
            <a:r>
              <a:rPr lang="fr-FR" sz="5400" b="1" i="0" dirty="0">
                <a:solidFill>
                  <a:srgbClr val="ECECF1"/>
                </a:solidFill>
                <a:effectLst/>
                <a:latin typeface=""/>
              </a:rPr>
              <a:t>GIT</a:t>
            </a:r>
            <a:endParaRPr lang="en-DZ" sz="5400" b="1" dirty="0">
              <a:solidFill>
                <a:schemeClr val="bg1"/>
              </a:solidFill>
              <a:latin typeface=""/>
            </a:endParaRPr>
          </a:p>
          <a:p>
            <a:endParaRPr lang="en-DZ" sz="6500" b="1" spc="-300" dirty="0">
              <a:solidFill>
                <a:schemeClr val="bg1"/>
              </a:solidFill>
              <a:latin typeface=""/>
              <a:ea typeface="Ayuthaya" pitchFamily="2" charset="-34"/>
              <a:cs typeface="Ayuthaya" pitchFamily="2" charset="-34"/>
            </a:endParaRPr>
          </a:p>
          <a:p>
            <a:endParaRPr lang="en-DZ" dirty="0">
              <a:solidFill>
                <a:schemeClr val="bg1"/>
              </a:solidFill>
              <a:latin typeface=""/>
            </a:endParaRPr>
          </a:p>
        </p:txBody>
      </p:sp>
      <p:sp>
        <p:nvSpPr>
          <p:cNvPr id="11" name="TextBox 10">
            <a:extLst>
              <a:ext uri="{FF2B5EF4-FFF2-40B4-BE49-F238E27FC236}">
                <a16:creationId xmlns:a16="http://schemas.microsoft.com/office/drawing/2014/main" id="{50526877-C5E1-251A-1676-0B681B7EA923}"/>
              </a:ext>
            </a:extLst>
          </p:cNvPr>
          <p:cNvSpPr txBox="1"/>
          <p:nvPr/>
        </p:nvSpPr>
        <p:spPr>
          <a:xfrm>
            <a:off x="8229600" y="7115175"/>
            <a:ext cx="184731" cy="369332"/>
          </a:xfrm>
          <a:prstGeom prst="rect">
            <a:avLst/>
          </a:prstGeom>
          <a:noFill/>
        </p:spPr>
        <p:txBody>
          <a:bodyPr wrap="square" rtlCol="0">
            <a:spAutoFit/>
          </a:bodyPr>
          <a:lstStyle/>
          <a:p>
            <a:endParaRPr lang="en-DZ" dirty="0"/>
          </a:p>
        </p:txBody>
      </p:sp>
      <p:sp>
        <p:nvSpPr>
          <p:cNvPr id="12" name="TextBox 11">
            <a:extLst>
              <a:ext uri="{FF2B5EF4-FFF2-40B4-BE49-F238E27FC236}">
                <a16:creationId xmlns:a16="http://schemas.microsoft.com/office/drawing/2014/main" id="{38040596-673F-C856-1412-2D6030D527CC}"/>
              </a:ext>
            </a:extLst>
          </p:cNvPr>
          <p:cNvSpPr txBox="1"/>
          <p:nvPr/>
        </p:nvSpPr>
        <p:spPr>
          <a:xfrm>
            <a:off x="0" y="2217936"/>
            <a:ext cx="12192000" cy="4708981"/>
          </a:xfrm>
          <a:prstGeom prst="rect">
            <a:avLst/>
          </a:prstGeom>
          <a:noFill/>
          <a:effectLst>
            <a:outerShdw blurRad="1270000" dist="50800" dir="5400000" algn="ctr" rotWithShape="0">
              <a:srgbClr val="000000">
                <a:alpha val="43137"/>
              </a:srgbClr>
            </a:outerShdw>
          </a:effectLst>
        </p:spPr>
        <p:txBody>
          <a:bodyPr wrap="square">
            <a:spAutoFit/>
          </a:bodyPr>
          <a:lstStyle/>
          <a:p>
            <a:pPr algn="ctr"/>
            <a:r>
              <a:rPr lang="en-US" sz="2000" dirty="0">
                <a:solidFill>
                  <a:srgbClr val="FF0000"/>
                </a:solidFill>
                <a:effectLst>
                  <a:outerShdw blurRad="50800" dist="38100" dir="5400000" algn="t" rotWithShape="0">
                    <a:prstClr val="black">
                      <a:alpha val="40000"/>
                    </a:prstClr>
                  </a:outerShdw>
                </a:effectLst>
                <a:latin typeface="Athelas" panose="02000503000000020003" pitchFamily="2" charset="77"/>
              </a:rPr>
              <a:t>Git</a:t>
            </a:r>
            <a:r>
              <a:rPr lang="en-US" sz="2000" dirty="0">
                <a:solidFill>
                  <a:schemeClr val="bg1"/>
                </a:solidFill>
                <a:effectLst>
                  <a:outerShdw blurRad="50800" dist="38100" dir="5400000" algn="t" rotWithShape="0">
                    <a:prstClr val="black">
                      <a:alpha val="40000"/>
                    </a:prstClr>
                  </a:outerShdw>
                </a:effectLst>
                <a:latin typeface="Athelas" panose="02000503000000020003" pitchFamily="2" charset="77"/>
              </a:rPr>
              <a:t>, conceived by Linus Torvalds in 2005, has fundamentally reshaped the landscape of collaborative software development. As a distributed version control system, Git provides a decentralized framework where each developer maintains a complete copy of the project's repository, ensuring autonomy and flexibility in coding workflows. This not only facilitates seamless collaboration but also minimizes conflicts, a common challenge in concurrent coding environments.</a:t>
            </a:r>
          </a:p>
          <a:p>
            <a:pPr algn="ctr"/>
            <a:r>
              <a:rPr lang="en-US" sz="2000" dirty="0">
                <a:solidFill>
                  <a:schemeClr val="bg1"/>
                </a:solidFill>
                <a:effectLst>
                  <a:outerShdw blurRad="50800" dist="38100" dir="5400000" algn="t" rotWithShape="0">
                    <a:prstClr val="black">
                      <a:alpha val="40000"/>
                    </a:prstClr>
                  </a:outerShdw>
                </a:effectLst>
                <a:latin typeface="Athelas" panose="02000503000000020003" pitchFamily="2" charset="77"/>
              </a:rPr>
              <a:t>A standout feature of Git is its robust branching and merging capabilities. Developers can create isolated branches for specific features or tasks, fostering independent development. The subsequent merging of branches ensures a harmonious integration of changes back into the main codebase, facilitating an organized and systematic development process. This modular approach allows teams to concurrently work on diverse features without compromising overall code stability.</a:t>
            </a:r>
          </a:p>
          <a:p>
            <a:pPr algn="ctr"/>
            <a:r>
              <a:rPr lang="en-US" sz="2000" dirty="0">
                <a:solidFill>
                  <a:schemeClr val="bg1"/>
                </a:solidFill>
                <a:effectLst>
                  <a:outerShdw blurRad="50800" dist="38100" dir="5400000" algn="t" rotWithShape="0">
                    <a:prstClr val="black">
                      <a:alpha val="40000"/>
                    </a:prstClr>
                  </a:outerShdw>
                </a:effectLst>
                <a:latin typeface="Athelas" panose="02000503000000020003" pitchFamily="2" charset="77"/>
              </a:rPr>
              <a:t>The commit-based model of Git offers a meticulous record of project history, enabling developers to track changes and understand the evolution of the codebase. This feature proves invaluable in debugging and maintaining a stable codebase over time. In essence, Git's versatility, from its decentralized structure to its powerful branching model, positions it as an indispensable tool for modern software development teams seeking efficient and collaborative workflows.</a:t>
            </a:r>
            <a:endParaRPr lang="en-DZ" sz="2000" dirty="0">
              <a:solidFill>
                <a:schemeClr val="bg1"/>
              </a:solidFill>
              <a:effectLst>
                <a:outerShdw blurRad="50800" dist="38100" dir="5400000" algn="t" rotWithShape="0">
                  <a:prstClr val="black">
                    <a:alpha val="40000"/>
                  </a:prstClr>
                </a:outerShdw>
              </a:effectLst>
              <a:latin typeface="Athelas" panose="02000503000000020003" pitchFamily="2" charset="77"/>
            </a:endParaRPr>
          </a:p>
        </p:txBody>
      </p:sp>
      <p:pic>
        <p:nvPicPr>
          <p:cNvPr id="17" name="Picture 16">
            <a:extLst>
              <a:ext uri="{FF2B5EF4-FFF2-40B4-BE49-F238E27FC236}">
                <a16:creationId xmlns:a16="http://schemas.microsoft.com/office/drawing/2014/main" id="{C0FC905A-F9DC-6292-D1B5-9170B8783D70}"/>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70000" contrast="-100000"/>
                    </a14:imgEffect>
                  </a14:imgLayer>
                </a14:imgProps>
              </a:ext>
            </a:extLst>
          </a:blip>
          <a:stretch>
            <a:fillRect/>
          </a:stretch>
        </p:blipFill>
        <p:spPr>
          <a:xfrm>
            <a:off x="5463176" y="142409"/>
            <a:ext cx="1265647" cy="1265647"/>
          </a:xfrm>
          <a:prstGeom prst="rect">
            <a:avLst/>
          </a:prstGeom>
        </p:spPr>
      </p:pic>
    </p:spTree>
    <p:extLst>
      <p:ext uri="{BB962C8B-B14F-4D97-AF65-F5344CB8AC3E}">
        <p14:creationId xmlns:p14="http://schemas.microsoft.com/office/powerpoint/2010/main" val="483775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2885679" y="2875002"/>
            <a:ext cx="6420640" cy="1200329"/>
          </a:xfrm>
          <a:prstGeom prst="rect">
            <a:avLst/>
          </a:prstGeom>
          <a:noFill/>
        </p:spPr>
        <p:txBody>
          <a:bodyPr wrap="square" rtlCol="0">
            <a:spAutoFit/>
          </a:bodyPr>
          <a:lstStyle/>
          <a:p>
            <a:pPr algn="ctr"/>
            <a:r>
              <a:rPr lang="en-US" sz="7200" b="1" i="0" dirty="0">
                <a:solidFill>
                  <a:srgbClr val="ECECF1"/>
                </a:solidFill>
                <a:effectLst>
                  <a:outerShdw blurRad="291136" dist="50800" dir="5400000" sx="102000" sy="102000" algn="ctr" rotWithShape="0">
                    <a:srgbClr val="000000">
                      <a:alpha val="43137"/>
                    </a:srgbClr>
                  </a:outerShdw>
                </a:effectLst>
                <a:latin typeface=""/>
              </a:rPr>
              <a:t>GITHUB</a:t>
            </a:r>
            <a:endParaRPr lang="en-DZ" sz="7200" b="1" dirty="0">
              <a:solidFill>
                <a:schemeClr val="bg1"/>
              </a:solidFill>
              <a:effectLst>
                <a:outerShdw blurRad="291136" dist="50800" dir="5400000" sx="102000" sy="102000" algn="ctr" rotWithShape="0">
                  <a:srgbClr val="000000">
                    <a:alpha val="43137"/>
                  </a:srgbClr>
                </a:outerShdw>
              </a:effectLst>
              <a:latin typeface=""/>
            </a:endParaRPr>
          </a:p>
        </p:txBody>
      </p:sp>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pic>
        <p:nvPicPr>
          <p:cNvPr id="5" name="Picture 4">
            <a:extLst>
              <a:ext uri="{FF2B5EF4-FFF2-40B4-BE49-F238E27FC236}">
                <a16:creationId xmlns:a16="http://schemas.microsoft.com/office/drawing/2014/main" id="{3FB83A74-6205-F7FA-EA9D-89FBB4A7BD73}"/>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rightnessContrast bright="70000" contrast="100000"/>
                    </a14:imgEffect>
                  </a14:imgLayer>
                </a14:imgProps>
              </a:ext>
            </a:extLst>
          </a:blip>
          <a:stretch>
            <a:fillRect/>
          </a:stretch>
        </p:blipFill>
        <p:spPr>
          <a:xfrm>
            <a:off x="5263288" y="652258"/>
            <a:ext cx="1773000" cy="1773000"/>
          </a:xfrm>
          <a:prstGeom prst="rect">
            <a:avLst/>
          </a:prstGeom>
        </p:spPr>
      </p:pic>
    </p:spTree>
    <p:extLst>
      <p:ext uri="{BB962C8B-B14F-4D97-AF65-F5344CB8AC3E}">
        <p14:creationId xmlns:p14="http://schemas.microsoft.com/office/powerpoint/2010/main" val="1964475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9CA1595-57F7-9725-10F8-1215D5B8E7E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741" b="774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F19588C-17FB-0C21-EA20-D9F76AC73219}"/>
              </a:ext>
            </a:extLst>
          </p:cNvPr>
          <p:cNvSpPr/>
          <p:nvPr/>
        </p:nvSpPr>
        <p:spPr>
          <a:xfrm>
            <a:off x="-1398652" y="-3265627"/>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6" name="TextBox 5">
            <a:extLst>
              <a:ext uri="{FF2B5EF4-FFF2-40B4-BE49-F238E27FC236}">
                <a16:creationId xmlns:a16="http://schemas.microsoft.com/office/drawing/2014/main" id="{0C76C1DB-43EF-1B57-936B-3D5B022ADF3B}"/>
              </a:ext>
            </a:extLst>
          </p:cNvPr>
          <p:cNvSpPr txBox="1"/>
          <p:nvPr/>
        </p:nvSpPr>
        <p:spPr>
          <a:xfrm>
            <a:off x="-10759446" y="1667576"/>
            <a:ext cx="33710880" cy="1384995"/>
          </a:xfrm>
          <a:prstGeom prst="rect">
            <a:avLst/>
          </a:prstGeom>
          <a:noFill/>
          <a:effectLst>
            <a:outerShdw blurRad="1270000" dist="50800" dir="5400000" algn="ctr" rotWithShape="0">
              <a:srgbClr val="000000">
                <a:alpha val="43137"/>
              </a:srgbClr>
            </a:outerShdw>
          </a:effectLst>
        </p:spPr>
        <p:txBody>
          <a:bodyPr wrap="square" rtlCol="0">
            <a:spAutoFit/>
          </a:bodyPr>
          <a:lstStyle/>
          <a:p>
            <a:pPr algn="ctr"/>
            <a:r>
              <a:rPr lang="fr-FR" sz="6600" b="1" i="0" dirty="0">
                <a:solidFill>
                  <a:srgbClr val="ECECF1"/>
                </a:solidFill>
                <a:effectLst>
                  <a:outerShdw blurRad="1270000" dist="50800" dir="5400000" algn="ctr" rotWithShape="0">
                    <a:srgbClr val="000000">
                      <a:alpha val="43137"/>
                    </a:srgbClr>
                  </a:outerShdw>
                </a:effectLst>
                <a:latin typeface=""/>
              </a:rPr>
              <a:t>GITHUB</a:t>
            </a:r>
            <a:r>
              <a:rPr lang="fr-FR" sz="4400" b="1" i="0" dirty="0">
                <a:solidFill>
                  <a:srgbClr val="ECECF1"/>
                </a:solidFill>
                <a:effectLst>
                  <a:outerShdw blurRad="1270000" dist="50800" dir="5400000" algn="ctr" rotWithShape="0">
                    <a:srgbClr val="000000">
                      <a:alpha val="43137"/>
                    </a:srgbClr>
                  </a:outerShdw>
                </a:effectLst>
                <a:latin typeface=""/>
              </a:rPr>
              <a:t> </a:t>
            </a:r>
            <a:endParaRPr lang="en-DZ" sz="6500" b="1" spc="-300" dirty="0">
              <a:solidFill>
                <a:schemeClr val="bg1"/>
              </a:solidFill>
              <a:latin typeface=""/>
              <a:ea typeface="Ayuthaya" pitchFamily="2" charset="-34"/>
              <a:cs typeface="Ayuthaya" pitchFamily="2" charset="-34"/>
            </a:endParaRPr>
          </a:p>
          <a:p>
            <a:endParaRPr lang="en-DZ" dirty="0">
              <a:solidFill>
                <a:schemeClr val="bg1"/>
              </a:solidFill>
              <a:latin typeface=""/>
            </a:endParaRPr>
          </a:p>
        </p:txBody>
      </p:sp>
      <p:sp>
        <p:nvSpPr>
          <p:cNvPr id="7" name="TextBox 6">
            <a:extLst>
              <a:ext uri="{FF2B5EF4-FFF2-40B4-BE49-F238E27FC236}">
                <a16:creationId xmlns:a16="http://schemas.microsoft.com/office/drawing/2014/main" id="{5BD36243-D6C5-F425-54DB-3EF41A60B0A2}"/>
              </a:ext>
            </a:extLst>
          </p:cNvPr>
          <p:cNvSpPr txBox="1"/>
          <p:nvPr/>
        </p:nvSpPr>
        <p:spPr>
          <a:xfrm>
            <a:off x="8229600" y="7115175"/>
            <a:ext cx="184731" cy="369332"/>
          </a:xfrm>
          <a:prstGeom prst="rect">
            <a:avLst/>
          </a:prstGeom>
          <a:noFill/>
        </p:spPr>
        <p:txBody>
          <a:bodyPr wrap="square" rtlCol="0">
            <a:spAutoFit/>
          </a:bodyPr>
          <a:lstStyle/>
          <a:p>
            <a:endParaRPr lang="en-DZ" dirty="0"/>
          </a:p>
        </p:txBody>
      </p:sp>
      <p:sp>
        <p:nvSpPr>
          <p:cNvPr id="8" name="TextBox 7">
            <a:extLst>
              <a:ext uri="{FF2B5EF4-FFF2-40B4-BE49-F238E27FC236}">
                <a16:creationId xmlns:a16="http://schemas.microsoft.com/office/drawing/2014/main" id="{9B9F39FD-A098-F9A2-8746-BA36E495EA0E}"/>
              </a:ext>
            </a:extLst>
          </p:cNvPr>
          <p:cNvSpPr txBox="1"/>
          <p:nvPr/>
        </p:nvSpPr>
        <p:spPr>
          <a:xfrm>
            <a:off x="-6" y="2876846"/>
            <a:ext cx="12192000" cy="3693319"/>
          </a:xfrm>
          <a:prstGeom prst="rect">
            <a:avLst/>
          </a:prstGeom>
          <a:noFill/>
          <a:effectLst>
            <a:outerShdw blurRad="1270000" dist="50800" dir="5400000" algn="ctr" rotWithShape="0">
              <a:srgbClr val="000000">
                <a:alpha val="43137"/>
              </a:srgbClr>
            </a:outerShdw>
          </a:effectLst>
        </p:spPr>
        <p:txBody>
          <a:bodyPr wrap="square">
            <a:spAutoFit/>
          </a:bodyPr>
          <a:lstStyle/>
          <a:p>
            <a:pPr algn="ctr"/>
            <a:r>
              <a:rPr lang="en-US" dirty="0">
                <a:solidFill>
                  <a:srgbClr val="FFFF00"/>
                </a:solidFill>
                <a:effectLst>
                  <a:outerShdw blurRad="685388" dist="1850854" dir="13500000" algn="t" rotWithShape="0">
                    <a:prstClr val="black">
                      <a:alpha val="26000"/>
                    </a:prstClr>
                  </a:outerShdw>
                </a:effectLst>
                <a:latin typeface="Athelas" panose="02000503000000020003" pitchFamily="2" charset="77"/>
              </a:rPr>
              <a:t>GitHub</a:t>
            </a:r>
            <a:r>
              <a:rPr lang="en-US" dirty="0">
                <a:solidFill>
                  <a:schemeClr val="bg1"/>
                </a:solidFill>
                <a:effectLst>
                  <a:outerShdw blurRad="685388" dist="1850854" dir="13500000" algn="t" rotWithShape="0">
                    <a:prstClr val="black">
                      <a:alpha val="26000"/>
                    </a:prstClr>
                  </a:outerShdw>
                </a:effectLst>
                <a:latin typeface="Athelas" panose="02000503000000020003" pitchFamily="2" charset="77"/>
              </a:rPr>
              <a:t>, founded in 2008, stands as a leading platform for version control and collaborative software development. At its core, GitHub utilizes Git, providing a centralized space for developers to host, share, and collaborate on projects. This platform plays a pivotal role in facilitating distributed workflows, allowing teams to work seamlessly across geographies. GitHub's user-friendly interface and robust features, such as pull requests, issues tracking, and collaborative code reviews, have made it a cornerstone for open-source projects and proprietary developments alike.</a:t>
            </a:r>
          </a:p>
          <a:p>
            <a:pPr algn="ctr"/>
            <a:r>
              <a:rPr lang="en-US" dirty="0">
                <a:solidFill>
                  <a:schemeClr val="bg1"/>
                </a:solidFill>
                <a:effectLst>
                  <a:outerShdw blurRad="685388" dist="1850854" dir="13500000" algn="t" rotWithShape="0">
                    <a:prstClr val="black">
                      <a:alpha val="26000"/>
                    </a:prstClr>
                  </a:outerShdw>
                </a:effectLst>
                <a:latin typeface="Athelas" panose="02000503000000020003" pitchFamily="2" charset="77"/>
              </a:rPr>
              <a:t>One of GitHub's key strengths lies in its social coding aspect. Developers can fork repositories, make changes, and propose these changes back to the original project through pull requests. This fosters a collaborative ecosystem where developers can contribute to projects they find interesting or align with their expertise. GitHub's repository hosting services, coupled with its vibrant community, have turned it into a hub for knowledge sharing, code improvement, and collaborative innovation.</a:t>
            </a:r>
          </a:p>
          <a:p>
            <a:pPr algn="ctr"/>
            <a:r>
              <a:rPr lang="en-US" dirty="0">
                <a:solidFill>
                  <a:schemeClr val="bg1"/>
                </a:solidFill>
                <a:effectLst>
                  <a:outerShdw blurRad="685388" dist="1850854" dir="13500000" algn="t" rotWithShape="0">
                    <a:prstClr val="black">
                      <a:alpha val="26000"/>
                    </a:prstClr>
                  </a:outerShdw>
                </a:effectLst>
                <a:latin typeface="Athelas" panose="02000503000000020003" pitchFamily="2" charset="77"/>
              </a:rPr>
              <a:t>Furthermore, GitHub Pages, a feature of GitHub, enables developers to host static websites directly from their repositories. This seamless integration allows for the easy deployment of documentation, project websites, or personal blogs, enhancing the accessibility of information related to a project. GitHub's influence extends beyond version control, transforming it into a multifaceted platform that empowers developers and teams to build, share, and iterate on code collaboratively.</a:t>
            </a:r>
            <a:endParaRPr lang="en-DZ" dirty="0">
              <a:solidFill>
                <a:schemeClr val="bg1"/>
              </a:solidFill>
              <a:effectLst>
                <a:outerShdw blurRad="685388" dist="1850854" dir="13500000" algn="t" rotWithShape="0">
                  <a:prstClr val="black">
                    <a:alpha val="26000"/>
                  </a:prstClr>
                </a:outerShdw>
              </a:effectLst>
              <a:latin typeface="Athelas" panose="02000503000000020003" pitchFamily="2" charset="77"/>
            </a:endParaRPr>
          </a:p>
        </p:txBody>
      </p:sp>
      <p:pic>
        <p:nvPicPr>
          <p:cNvPr id="9" name="Picture 8">
            <a:extLst>
              <a:ext uri="{FF2B5EF4-FFF2-40B4-BE49-F238E27FC236}">
                <a16:creationId xmlns:a16="http://schemas.microsoft.com/office/drawing/2014/main" id="{E47FFB43-B301-457A-1829-7D77B37AA317}"/>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70000" contrast="100000"/>
                    </a14:imgEffect>
                  </a14:imgLayer>
                </a14:imgProps>
              </a:ext>
            </a:extLst>
          </a:blip>
          <a:stretch>
            <a:fillRect/>
          </a:stretch>
        </p:blipFill>
        <p:spPr>
          <a:xfrm>
            <a:off x="5406870" y="237621"/>
            <a:ext cx="1378248" cy="1378248"/>
          </a:xfrm>
          <a:prstGeom prst="rect">
            <a:avLst/>
          </a:prstGeom>
        </p:spPr>
      </p:pic>
    </p:spTree>
    <p:extLst>
      <p:ext uri="{BB962C8B-B14F-4D97-AF65-F5344CB8AC3E}">
        <p14:creationId xmlns:p14="http://schemas.microsoft.com/office/powerpoint/2010/main" val="48783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3252915" y="3015207"/>
            <a:ext cx="5865387" cy="2677656"/>
          </a:xfrm>
          <a:prstGeom prst="rect">
            <a:avLst/>
          </a:prstGeom>
          <a:noFill/>
          <a:effectLst>
            <a:outerShdw blurRad="341312" dist="50800" dir="5400000" sx="102000" sy="102000" algn="ctr" rotWithShape="0">
              <a:srgbClr val="000000">
                <a:alpha val="43137"/>
              </a:srgbClr>
            </a:outerShdw>
          </a:effectLst>
        </p:spPr>
        <p:txBody>
          <a:bodyPr wrap="square" rtlCol="0">
            <a:spAutoFit/>
          </a:bodyPr>
          <a:lstStyle/>
          <a:p>
            <a:pPr algn="ctr"/>
            <a:r>
              <a:rPr lang="en-DZ" sz="6000" b="1" dirty="0">
                <a:solidFill>
                  <a:schemeClr val="bg1"/>
                </a:solidFill>
                <a:latin typeface=""/>
              </a:rPr>
              <a:t>CHALLENGES IN ICT </a:t>
            </a:r>
          </a:p>
          <a:p>
            <a:pPr algn="ctr"/>
            <a:endParaRPr lang="en-DZ" sz="4800" dirty="0">
              <a:solidFill>
                <a:schemeClr val="bg1"/>
              </a:solidFill>
              <a:latin typeface=""/>
            </a:endParaRPr>
          </a:p>
        </p:txBody>
      </p:sp>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pic>
        <p:nvPicPr>
          <p:cNvPr id="5" name="Picture 4">
            <a:extLst>
              <a:ext uri="{FF2B5EF4-FFF2-40B4-BE49-F238E27FC236}">
                <a16:creationId xmlns:a16="http://schemas.microsoft.com/office/drawing/2014/main" id="{0A5F03EB-49E8-C34C-9F89-6D74FAC702E3}"/>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ackgroundRemoval t="10000" b="90000" l="10000" r="90000">
                        <a14:foregroundMark x1="58030" y1="47547" x2="58030" y2="47547"/>
                        <a14:foregroundMark x1="67666" y1="71887" x2="67666" y2="71887"/>
                        <a14:foregroundMark x1="58458" y1="72453" x2="58458" y2="72453"/>
                        <a14:backgroundMark x1="61242" y1="63962" x2="61242" y2="63962"/>
                        <a14:backgroundMark x1="30835" y1="50377" x2="30835" y2="50377"/>
                        <a14:backgroundMark x1="25696" y1="73962" x2="25696" y2="73962"/>
                        <a14:backgroundMark x1="25268" y1="73962" x2="25268" y2="73962"/>
                      </a14:backgroundRemoval>
                    </a14:imgEffect>
                    <a14:imgEffect>
                      <a14:brightnessContrast bright="70000" contrast="-100000"/>
                    </a14:imgEffect>
                  </a14:imgLayer>
                </a14:imgProps>
              </a:ext>
            </a:extLst>
          </a:blip>
          <a:stretch>
            <a:fillRect/>
          </a:stretch>
        </p:blipFill>
        <p:spPr>
          <a:xfrm>
            <a:off x="4490054" y="-763282"/>
            <a:ext cx="3391107" cy="3856838"/>
          </a:xfrm>
          <a:prstGeom prst="rect">
            <a:avLst/>
          </a:prstGeom>
        </p:spPr>
      </p:pic>
    </p:spTree>
    <p:extLst>
      <p:ext uri="{BB962C8B-B14F-4D97-AF65-F5344CB8AC3E}">
        <p14:creationId xmlns:p14="http://schemas.microsoft.com/office/powerpoint/2010/main" val="8411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A582AE3-36C4-9B68-67BE-610B1CB4EBC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a:stretch/>
        </p:blipFill>
        <p:spPr bwMode="auto">
          <a:xfrm>
            <a:off x="0" y="-102053"/>
            <a:ext cx="12373427" cy="696005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B5A9B37-52DA-08A6-5FCB-FA83A2E0A5AF}"/>
              </a:ext>
            </a:extLst>
          </p:cNvPr>
          <p:cNvSpPr/>
          <p:nvPr/>
        </p:nvSpPr>
        <p:spPr>
          <a:xfrm>
            <a:off x="-1983841" y="-4524265"/>
            <a:ext cx="16159681" cy="1542275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17" name="TextBox 16">
            <a:extLst>
              <a:ext uri="{FF2B5EF4-FFF2-40B4-BE49-F238E27FC236}">
                <a16:creationId xmlns:a16="http://schemas.microsoft.com/office/drawing/2014/main" id="{259322A0-2124-709F-8DEE-BE6179CD1A8F}"/>
              </a:ext>
            </a:extLst>
          </p:cNvPr>
          <p:cNvSpPr txBox="1"/>
          <p:nvPr/>
        </p:nvSpPr>
        <p:spPr>
          <a:xfrm>
            <a:off x="557677" y="2382963"/>
            <a:ext cx="11076641" cy="4401205"/>
          </a:xfrm>
          <a:prstGeom prst="rect">
            <a:avLst/>
          </a:prstGeom>
          <a:noFill/>
          <a:effectLst>
            <a:outerShdw blurRad="1270000" dist="50800" dir="5400000" algn="ctr" rotWithShape="0">
              <a:srgbClr val="000000">
                <a:alpha val="43137"/>
              </a:srgbClr>
            </a:outerShdw>
          </a:effectLst>
        </p:spPr>
        <p:txBody>
          <a:bodyPr wrap="square">
            <a:spAutoFit/>
          </a:bodyPr>
          <a:lstStyle/>
          <a:p>
            <a:pPr algn="ctr"/>
            <a:r>
              <a:rPr lang="en-US" sz="2000" dirty="0">
                <a:solidFill>
                  <a:srgbClr val="FFFFFF"/>
                </a:solidFill>
                <a:effectLst>
                  <a:outerShdw blurRad="685388" dist="1850854" dir="13500000" algn="t" rotWithShape="0">
                    <a:prstClr val="black">
                      <a:alpha val="26000"/>
                    </a:prstClr>
                  </a:outerShdw>
                </a:effectLst>
                <a:latin typeface="Athelas" panose="02000503000000020003" pitchFamily="2" charset="77"/>
              </a:rPr>
              <a:t>Implementing Information and Communication Technology (ICT) in various sectors comes with its set of challenges. One common obstacle is the initial resistance to change among stakeholders. Users may be accustomed to traditional methods, leading to reluctance in adopting new technologies. Additionally, financial constraints often pose a challenge, as acquiring and implementing ICT infrastructure can be costly. Another issue is the rapid pace of technological advancements, making it challenging for organizations to keep up with the latest innovations.</a:t>
            </a:r>
          </a:p>
          <a:p>
            <a:pPr algn="ctr"/>
            <a:r>
              <a:rPr lang="en-US" sz="2000" dirty="0">
                <a:solidFill>
                  <a:srgbClr val="FFFFFF"/>
                </a:solidFill>
                <a:effectLst>
                  <a:outerShdw blurRad="685388" dist="1850854" dir="13500000" algn="t" rotWithShape="0">
                    <a:prstClr val="black">
                      <a:alpha val="26000"/>
                    </a:prstClr>
                  </a:outerShdw>
                </a:effectLst>
                <a:latin typeface="Athelas" panose="02000503000000020003" pitchFamily="2" charset="77"/>
              </a:rPr>
              <a:t>To overcome these challenges, organizations can employ several strategies. First and foremost, fostering a culture of change and providing comprehensive training programs can mitigate resistance among users. Allocating budgets strategically and seeking cost-effective solutions can address financial constraints. Moreover, adopting scalable and flexible ICT solutions ensures adaptability to evolving technologies. Regularly updating policies and procedures to align with technological advancements helps organizations stay ahead in the dynamic ICT landscape. In essence, a proactive and strategic approach is key to successfully navigating and overcoming the challenges associated with ICT implementation.</a:t>
            </a:r>
            <a:endParaRPr lang="en-DZ" sz="2000" dirty="0">
              <a:solidFill>
                <a:srgbClr val="FFFFFF"/>
              </a:solidFill>
              <a:effectLst>
                <a:outerShdw blurRad="685388" dist="1850854" dir="13500000" algn="t" rotWithShape="0">
                  <a:prstClr val="black">
                    <a:alpha val="26000"/>
                  </a:prstClr>
                </a:outerShdw>
              </a:effectLst>
              <a:latin typeface="Athelas" panose="02000503000000020003" pitchFamily="2" charset="77"/>
            </a:endParaRPr>
          </a:p>
        </p:txBody>
      </p:sp>
      <p:sp>
        <p:nvSpPr>
          <p:cNvPr id="18" name="TextBox 17">
            <a:extLst>
              <a:ext uri="{FF2B5EF4-FFF2-40B4-BE49-F238E27FC236}">
                <a16:creationId xmlns:a16="http://schemas.microsoft.com/office/drawing/2014/main" id="{081DC9C2-A191-6680-C815-9553B1180750}"/>
              </a:ext>
            </a:extLst>
          </p:cNvPr>
          <p:cNvSpPr txBox="1"/>
          <p:nvPr/>
        </p:nvSpPr>
        <p:spPr>
          <a:xfrm>
            <a:off x="1384002" y="1408817"/>
            <a:ext cx="9423995" cy="1754326"/>
          </a:xfrm>
          <a:prstGeom prst="rect">
            <a:avLst/>
          </a:prstGeom>
          <a:noFill/>
          <a:effectLst>
            <a:outerShdw blurRad="341312" dist="50800" dir="5400000" sx="102000" sy="102000" algn="ctr" rotWithShape="0">
              <a:srgbClr val="000000">
                <a:alpha val="43137"/>
              </a:srgbClr>
            </a:outerShdw>
          </a:effectLst>
        </p:spPr>
        <p:txBody>
          <a:bodyPr wrap="square" rtlCol="0">
            <a:spAutoFit/>
          </a:bodyPr>
          <a:lstStyle/>
          <a:p>
            <a:pPr algn="ctr"/>
            <a:r>
              <a:rPr lang="en-DZ" sz="6000" b="1" dirty="0">
                <a:solidFill>
                  <a:schemeClr val="bg1"/>
                </a:solidFill>
                <a:latin typeface=""/>
              </a:rPr>
              <a:t>CHALLENGES IN ICT </a:t>
            </a:r>
          </a:p>
          <a:p>
            <a:pPr algn="ctr"/>
            <a:endParaRPr lang="en-DZ" sz="4800" dirty="0">
              <a:solidFill>
                <a:schemeClr val="bg1"/>
              </a:solidFill>
              <a:latin typeface=""/>
            </a:endParaRPr>
          </a:p>
        </p:txBody>
      </p:sp>
      <p:pic>
        <p:nvPicPr>
          <p:cNvPr id="20" name="Picture 19">
            <a:extLst>
              <a:ext uri="{FF2B5EF4-FFF2-40B4-BE49-F238E27FC236}">
                <a16:creationId xmlns:a16="http://schemas.microsoft.com/office/drawing/2014/main" id="{0F0B9A5E-18F9-C59D-E35F-CB2B0362DA4C}"/>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10000" b="90000" l="10000" r="90000">
                        <a14:foregroundMark x1="58030" y1="47547" x2="58030" y2="47547"/>
                        <a14:foregroundMark x1="67666" y1="71887" x2="67666" y2="71887"/>
                        <a14:foregroundMark x1="58458" y1="72453" x2="58458" y2="72453"/>
                        <a14:backgroundMark x1="61242" y1="63962" x2="61242" y2="63962"/>
                        <a14:backgroundMark x1="30835" y1="50377" x2="30835" y2="50377"/>
                        <a14:backgroundMark x1="25696" y1="73962" x2="25696" y2="73962"/>
                        <a14:backgroundMark x1="25268" y1="73962" x2="25268" y2="73962"/>
                      </a14:backgroundRemoval>
                    </a14:imgEffect>
                    <a14:imgEffect>
                      <a14:brightnessContrast bright="70000" contrast="-100000"/>
                    </a14:imgEffect>
                  </a14:imgLayer>
                </a14:imgProps>
              </a:ext>
            </a:extLst>
          </a:blip>
          <a:stretch>
            <a:fillRect/>
          </a:stretch>
        </p:blipFill>
        <p:spPr>
          <a:xfrm>
            <a:off x="4802228" y="-1172684"/>
            <a:ext cx="2587541" cy="2942911"/>
          </a:xfrm>
          <a:prstGeom prst="rect">
            <a:avLst/>
          </a:prstGeom>
        </p:spPr>
      </p:pic>
    </p:spTree>
    <p:extLst>
      <p:ext uri="{BB962C8B-B14F-4D97-AF65-F5344CB8AC3E}">
        <p14:creationId xmlns:p14="http://schemas.microsoft.com/office/powerpoint/2010/main" val="1093245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3252914" y="2812007"/>
            <a:ext cx="5865387" cy="2677656"/>
          </a:xfrm>
          <a:prstGeom prst="rect">
            <a:avLst/>
          </a:prstGeom>
          <a:noFill/>
          <a:effectLst>
            <a:outerShdw blurRad="341312" dist="50800" dir="5400000" sx="102000" sy="102000" algn="ctr" rotWithShape="0">
              <a:srgbClr val="000000">
                <a:alpha val="43137"/>
              </a:srgbClr>
            </a:outerShdw>
          </a:effectLst>
        </p:spPr>
        <p:txBody>
          <a:bodyPr wrap="square" rtlCol="0">
            <a:spAutoFit/>
          </a:bodyPr>
          <a:lstStyle/>
          <a:p>
            <a:pPr algn="ctr"/>
            <a:r>
              <a:rPr lang="en-DZ" sz="6000" b="1" dirty="0">
                <a:solidFill>
                  <a:schemeClr val="bg1"/>
                </a:solidFill>
                <a:latin typeface=""/>
              </a:rPr>
              <a:t>FUTURE TRENDS IN ICT </a:t>
            </a:r>
          </a:p>
          <a:p>
            <a:pPr algn="ctr"/>
            <a:endParaRPr lang="en-DZ" sz="4800" dirty="0">
              <a:solidFill>
                <a:schemeClr val="bg1"/>
              </a:solidFill>
              <a:latin typeface=""/>
            </a:endParaRPr>
          </a:p>
        </p:txBody>
      </p:sp>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pic>
        <p:nvPicPr>
          <p:cNvPr id="10" name="Picture 9">
            <a:extLst>
              <a:ext uri="{FF2B5EF4-FFF2-40B4-BE49-F238E27FC236}">
                <a16:creationId xmlns:a16="http://schemas.microsoft.com/office/drawing/2014/main" id="{19FA3B83-F1A8-B015-F00F-6C452953C7CE}"/>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rightnessContrast bright="70000" contrast="-100000"/>
                    </a14:imgEffect>
                  </a14:imgLayer>
                </a14:imgProps>
              </a:ext>
            </a:extLst>
          </a:blip>
          <a:stretch>
            <a:fillRect/>
          </a:stretch>
        </p:blipFill>
        <p:spPr>
          <a:xfrm>
            <a:off x="5267325" y="539662"/>
            <a:ext cx="1657350" cy="1657350"/>
          </a:xfrm>
          <a:prstGeom prst="rect">
            <a:avLst/>
          </a:prstGeom>
        </p:spPr>
      </p:pic>
    </p:spTree>
    <p:extLst>
      <p:ext uri="{BB962C8B-B14F-4D97-AF65-F5344CB8AC3E}">
        <p14:creationId xmlns:p14="http://schemas.microsoft.com/office/powerpoint/2010/main" val="177175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BD2026C-31D5-9016-7557-9DE8BD4D10A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799" b="779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06E6FAE-E411-03E6-6718-24FE155CDC9D}"/>
              </a:ext>
            </a:extLst>
          </p:cNvPr>
          <p:cNvSpPr txBox="1"/>
          <p:nvPr/>
        </p:nvSpPr>
        <p:spPr>
          <a:xfrm>
            <a:off x="571648" y="1749982"/>
            <a:ext cx="11048701" cy="1661993"/>
          </a:xfrm>
          <a:prstGeom prst="rect">
            <a:avLst/>
          </a:prstGeom>
          <a:noFill/>
          <a:effectLst>
            <a:outerShdw blurRad="341312" dist="50800" dir="5400000" sx="102000" sy="102000" algn="ctr" rotWithShape="0">
              <a:srgbClr val="000000">
                <a:alpha val="43137"/>
              </a:srgbClr>
            </a:outerShdw>
          </a:effectLst>
        </p:spPr>
        <p:txBody>
          <a:bodyPr wrap="square" rtlCol="0">
            <a:spAutoFit/>
          </a:bodyPr>
          <a:lstStyle/>
          <a:p>
            <a:pPr algn="ctr"/>
            <a:r>
              <a:rPr lang="en-DZ" sz="5400" b="1" dirty="0">
                <a:solidFill>
                  <a:schemeClr val="bg1"/>
                </a:solidFill>
                <a:latin typeface=""/>
              </a:rPr>
              <a:t>FUTURE TRENDS IN ICT </a:t>
            </a:r>
          </a:p>
          <a:p>
            <a:pPr algn="ctr"/>
            <a:endParaRPr lang="en-DZ" sz="4800" dirty="0">
              <a:solidFill>
                <a:schemeClr val="bg1"/>
              </a:solidFill>
              <a:latin typeface=""/>
            </a:endParaRPr>
          </a:p>
        </p:txBody>
      </p:sp>
      <p:sp>
        <p:nvSpPr>
          <p:cNvPr id="5" name="TextBox 4">
            <a:extLst>
              <a:ext uri="{FF2B5EF4-FFF2-40B4-BE49-F238E27FC236}">
                <a16:creationId xmlns:a16="http://schemas.microsoft.com/office/drawing/2014/main" id="{A28BE76B-29C6-1288-67F0-9F63A338B6CC}"/>
              </a:ext>
            </a:extLst>
          </p:cNvPr>
          <p:cNvSpPr txBox="1"/>
          <p:nvPr/>
        </p:nvSpPr>
        <p:spPr>
          <a:xfrm>
            <a:off x="378957" y="2932276"/>
            <a:ext cx="11434082" cy="3323987"/>
          </a:xfrm>
          <a:prstGeom prst="rect">
            <a:avLst/>
          </a:prstGeom>
          <a:noFill/>
          <a:effectLst>
            <a:outerShdw blurRad="1270000" dist="50800" dir="5400000" algn="ctr" rotWithShape="0">
              <a:srgbClr val="000000">
                <a:alpha val="43137"/>
              </a:srgbClr>
            </a:outerShdw>
          </a:effectLst>
        </p:spPr>
        <p:txBody>
          <a:bodyPr wrap="square">
            <a:spAutoFit/>
          </a:bodyPr>
          <a:lstStyle/>
          <a:p>
            <a:pPr algn="ctr"/>
            <a:r>
              <a:rPr lang="en-US" sz="2100" dirty="0">
                <a:solidFill>
                  <a:srgbClr val="FFFFFF"/>
                </a:solidFill>
                <a:effectLst>
                  <a:outerShdw blurRad="685388" dist="1850854" dir="13500000" algn="t" rotWithShape="0">
                    <a:prstClr val="black">
                      <a:alpha val="26000"/>
                    </a:prstClr>
                  </a:outerShdw>
                </a:effectLst>
                <a:latin typeface="Athelas" panose="02000503000000020003" pitchFamily="2" charset="77"/>
              </a:rPr>
              <a:t>The future of Information and Communication Technologies (ICT) is poised for dynamic shifts with several emerging trends. Artificial Intelligence (AI) is set to revolutionize industries through advanced automation and personalized user experiences. The Internet of Things (IoT) is fostering seamless data exchange among interconnected devices, while </a:t>
            </a:r>
            <a:r>
              <a:rPr lang="en-US" sz="2100" dirty="0">
                <a:solidFill>
                  <a:srgbClr val="FFFF00"/>
                </a:solidFill>
                <a:effectLst>
                  <a:outerShdw blurRad="685388" dist="1850854" dir="13500000" algn="t" rotWithShape="0">
                    <a:prstClr val="black">
                      <a:alpha val="26000"/>
                    </a:prstClr>
                  </a:outerShdw>
                </a:effectLst>
                <a:latin typeface="Athelas" panose="02000503000000020003" pitchFamily="2" charset="77"/>
              </a:rPr>
              <a:t>5G</a:t>
            </a:r>
            <a:r>
              <a:rPr lang="en-US" sz="2100" dirty="0">
                <a:solidFill>
                  <a:srgbClr val="FFFFFF"/>
                </a:solidFill>
                <a:effectLst>
                  <a:outerShdw blurRad="685388" dist="1850854" dir="13500000" algn="t" rotWithShape="0">
                    <a:prstClr val="black">
                      <a:alpha val="26000"/>
                    </a:prstClr>
                  </a:outerShdw>
                </a:effectLst>
                <a:latin typeface="Athelas" panose="02000503000000020003" pitchFamily="2" charset="77"/>
              </a:rPr>
              <a:t> technology promises faster and more reliable connectivity. Blockchain technology is reshaping sectors like finance with secure and transparent transactions. Quantum computing, AR, and VR are opening new frontiers in computational power and immersive experiences. Edge computing facilitates faster data processing, and cybersecurity innovations ensure robust protection against evolving threats. Biometric authentication, smart cities, RPA, and sustainable ICT practices are among the trends shaping the digital landscape. The future holds promise for transformative technologies that will redefine the way we live, work, and interact.</a:t>
            </a:r>
            <a:endParaRPr lang="en-DZ" sz="2100" dirty="0">
              <a:solidFill>
                <a:srgbClr val="FFFFFF"/>
              </a:solidFill>
              <a:effectLst>
                <a:outerShdw blurRad="685388" dist="1850854" dir="13500000" algn="t" rotWithShape="0">
                  <a:prstClr val="black">
                    <a:alpha val="26000"/>
                  </a:prstClr>
                </a:outerShdw>
              </a:effectLst>
              <a:latin typeface="Athelas" panose="02000503000000020003" pitchFamily="2" charset="77"/>
            </a:endParaRPr>
          </a:p>
        </p:txBody>
      </p:sp>
      <p:pic>
        <p:nvPicPr>
          <p:cNvPr id="6" name="Picture 5">
            <a:extLst>
              <a:ext uri="{FF2B5EF4-FFF2-40B4-BE49-F238E27FC236}">
                <a16:creationId xmlns:a16="http://schemas.microsoft.com/office/drawing/2014/main" id="{8847492C-3C50-E299-9A13-FB63A88103DE}"/>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70000" contrast="-100000"/>
                    </a14:imgEffect>
                  </a14:imgLayer>
                </a14:imgProps>
              </a:ext>
            </a:extLst>
          </a:blip>
          <a:stretch>
            <a:fillRect/>
          </a:stretch>
        </p:blipFill>
        <p:spPr>
          <a:xfrm>
            <a:off x="5240653" y="135466"/>
            <a:ext cx="1317761" cy="1317761"/>
          </a:xfrm>
          <a:prstGeom prst="rect">
            <a:avLst/>
          </a:prstGeom>
        </p:spPr>
      </p:pic>
    </p:spTree>
    <p:extLst>
      <p:ext uri="{BB962C8B-B14F-4D97-AF65-F5344CB8AC3E}">
        <p14:creationId xmlns:p14="http://schemas.microsoft.com/office/powerpoint/2010/main" val="19561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3370094" y="3281450"/>
            <a:ext cx="7326827" cy="2292935"/>
          </a:xfrm>
          <a:prstGeom prst="rect">
            <a:avLst/>
          </a:prstGeom>
          <a:noFill/>
        </p:spPr>
        <p:txBody>
          <a:bodyPr wrap="square" rtlCol="0">
            <a:spAutoFit/>
          </a:bodyPr>
          <a:lstStyle/>
          <a:p>
            <a:r>
              <a:rPr lang="en-DZ" sz="6000" b="1" spc="-300" dirty="0">
                <a:solidFill>
                  <a:schemeClr val="bg1"/>
                </a:solidFill>
                <a:effectLst>
                  <a:outerShdw blurRad="308272" dist="38100" dir="5400000" sx="102000" sy="102000" algn="t" rotWithShape="0">
                    <a:prstClr val="black"/>
                  </a:outerShdw>
                </a:effectLst>
                <a:latin typeface=""/>
                <a:ea typeface="Ayuthaya" pitchFamily="2" charset="-34"/>
                <a:cs typeface="Ayuthaya" pitchFamily="2" charset="-34"/>
              </a:rPr>
              <a:t>INTRODUCTION</a:t>
            </a:r>
          </a:p>
          <a:p>
            <a:endParaRPr lang="en-DZ" sz="6500" b="1" spc="-300" dirty="0">
              <a:solidFill>
                <a:schemeClr val="bg1"/>
              </a:solidFill>
              <a:latin typeface=""/>
              <a:ea typeface="Ayuthaya" pitchFamily="2" charset="-34"/>
              <a:cs typeface="Ayuthaya" pitchFamily="2" charset="-34"/>
            </a:endParaRPr>
          </a:p>
          <a:p>
            <a:endParaRPr lang="en-DZ" dirty="0">
              <a:solidFill>
                <a:schemeClr val="bg1"/>
              </a:solidFill>
              <a:latin typeface=""/>
            </a:endParaRPr>
          </a:p>
        </p:txBody>
      </p:sp>
      <p:pic>
        <p:nvPicPr>
          <p:cNvPr id="3" name="Picture 2">
            <a:extLst>
              <a:ext uri="{FF2B5EF4-FFF2-40B4-BE49-F238E27FC236}">
                <a16:creationId xmlns:a16="http://schemas.microsoft.com/office/drawing/2014/main" id="{F5763E80-F0CE-4619-5E8D-F65EF9EF40C7}"/>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trans="0"/>
                    </a14:imgEffect>
                  </a14:imgLayer>
                </a14:imgProps>
              </a:ext>
            </a:extLst>
          </a:blip>
          <a:stretch>
            <a:fillRect/>
          </a:stretch>
        </p:blipFill>
        <p:spPr>
          <a:xfrm>
            <a:off x="4557855" y="495585"/>
            <a:ext cx="3076290" cy="3076290"/>
          </a:xfrm>
          <a:prstGeom prst="rect">
            <a:avLst/>
          </a:prstGeom>
          <a:noFill/>
          <a:ln>
            <a:noFill/>
          </a:ln>
          <a:effectLst>
            <a:outerShdw dist="50800" sx="1000" sy="1000" algn="ctr" rotWithShape="0">
              <a:srgbClr val="000000"/>
            </a:outerShdw>
          </a:effectLst>
        </p:spPr>
      </p:pic>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Tree>
    <p:extLst>
      <p:ext uri="{BB962C8B-B14F-4D97-AF65-F5344CB8AC3E}">
        <p14:creationId xmlns:p14="http://schemas.microsoft.com/office/powerpoint/2010/main" val="964071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2976562" y="3066689"/>
            <a:ext cx="6420640" cy="1846659"/>
          </a:xfrm>
          <a:prstGeom prst="rect">
            <a:avLst/>
          </a:prstGeom>
          <a:noFill/>
          <a:effectLst>
            <a:outerShdw blurRad="341312" dist="50800" dir="5400000" sx="102000" sy="102000" algn="ctr" rotWithShape="0">
              <a:srgbClr val="000000">
                <a:alpha val="43137"/>
              </a:srgbClr>
            </a:outerShdw>
          </a:effectLst>
        </p:spPr>
        <p:txBody>
          <a:bodyPr wrap="square" rtlCol="0">
            <a:spAutoFit/>
          </a:bodyPr>
          <a:lstStyle/>
          <a:p>
            <a:pPr algn="ctr"/>
            <a:r>
              <a:rPr lang="en-DZ" sz="6600" b="1" dirty="0">
                <a:solidFill>
                  <a:schemeClr val="bg1"/>
                </a:solidFill>
                <a:latin typeface=""/>
              </a:rPr>
              <a:t>CONCLUSION</a:t>
            </a:r>
          </a:p>
          <a:p>
            <a:pPr algn="ctr"/>
            <a:endParaRPr lang="en-DZ" sz="4800" dirty="0">
              <a:solidFill>
                <a:schemeClr val="bg1"/>
              </a:solidFill>
              <a:latin typeface=""/>
            </a:endParaRPr>
          </a:p>
        </p:txBody>
      </p:sp>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pic>
        <p:nvPicPr>
          <p:cNvPr id="10" name="Picture 9">
            <a:extLst>
              <a:ext uri="{FF2B5EF4-FFF2-40B4-BE49-F238E27FC236}">
                <a16:creationId xmlns:a16="http://schemas.microsoft.com/office/drawing/2014/main" id="{CE0CDDF0-37F8-7A42-B4D2-9EA5EB562DB3}"/>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rightnessContrast contrast="-100000"/>
                    </a14:imgEffect>
                  </a14:imgLayer>
                </a14:imgProps>
              </a:ext>
            </a:extLst>
          </a:blip>
          <a:stretch>
            <a:fillRect/>
          </a:stretch>
        </p:blipFill>
        <p:spPr>
          <a:xfrm>
            <a:off x="3970656" y="-1427560"/>
            <a:ext cx="5183822" cy="5505133"/>
          </a:xfrm>
          <a:prstGeom prst="rect">
            <a:avLst/>
          </a:prstGeom>
        </p:spPr>
      </p:pic>
    </p:spTree>
    <p:extLst>
      <p:ext uri="{BB962C8B-B14F-4D97-AF65-F5344CB8AC3E}">
        <p14:creationId xmlns:p14="http://schemas.microsoft.com/office/powerpoint/2010/main" val="1106202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A5F7934-E172-73C9-6B89-9B0241FE02F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10332" b="103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155330DF-DA7D-7B5E-EAC7-2F92F10583F6}"/>
              </a:ext>
            </a:extLst>
          </p:cNvPr>
          <p:cNvSpPr/>
          <p:nvPr/>
        </p:nvSpPr>
        <p:spPr>
          <a:xfrm>
            <a:off x="-1485738" y="-3788143"/>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5" name="TextBox 4">
            <a:extLst>
              <a:ext uri="{FF2B5EF4-FFF2-40B4-BE49-F238E27FC236}">
                <a16:creationId xmlns:a16="http://schemas.microsoft.com/office/drawing/2014/main" id="{FAAC2314-9DD6-3615-044F-21BDC1E2C6BC}"/>
              </a:ext>
            </a:extLst>
          </p:cNvPr>
          <p:cNvSpPr txBox="1"/>
          <p:nvPr/>
        </p:nvSpPr>
        <p:spPr>
          <a:xfrm>
            <a:off x="-10382573" y="1958322"/>
            <a:ext cx="33710880" cy="2477601"/>
          </a:xfrm>
          <a:prstGeom prst="rect">
            <a:avLst/>
          </a:prstGeom>
          <a:noFill/>
          <a:effectLst>
            <a:outerShdw blurRad="1270000" dist="50800" dir="5400000" algn="ctr" rotWithShape="0">
              <a:srgbClr val="000000">
                <a:alpha val="43137"/>
              </a:srgbClr>
            </a:outerShdw>
          </a:effectLst>
        </p:spPr>
        <p:txBody>
          <a:bodyPr wrap="square" rtlCol="0">
            <a:spAutoFit/>
          </a:bodyPr>
          <a:lstStyle/>
          <a:p>
            <a:pPr algn="ctr"/>
            <a:r>
              <a:rPr lang="en-DZ" sz="6600" b="1" dirty="0">
                <a:solidFill>
                  <a:schemeClr val="bg1"/>
                </a:solidFill>
                <a:effectLst>
                  <a:outerShdw blurRad="1270000" dist="50800" dir="5400000" algn="ctr" rotWithShape="0">
                    <a:srgbClr val="000000">
                      <a:alpha val="43137"/>
                    </a:srgbClr>
                  </a:outerShdw>
                </a:effectLst>
                <a:latin typeface=""/>
              </a:rPr>
              <a:t>CONCLUSION</a:t>
            </a:r>
          </a:p>
          <a:p>
            <a:endParaRPr lang="en-DZ" sz="6500" b="1" spc="-300" dirty="0">
              <a:solidFill>
                <a:schemeClr val="bg1"/>
              </a:solidFill>
              <a:latin typeface=""/>
              <a:ea typeface="Ayuthaya" pitchFamily="2" charset="-34"/>
              <a:cs typeface="Ayuthaya" pitchFamily="2" charset="-34"/>
            </a:endParaRPr>
          </a:p>
          <a:p>
            <a:endParaRPr lang="en-DZ" dirty="0">
              <a:solidFill>
                <a:schemeClr val="bg1"/>
              </a:solidFill>
              <a:latin typeface=""/>
            </a:endParaRPr>
          </a:p>
        </p:txBody>
      </p:sp>
      <p:sp>
        <p:nvSpPr>
          <p:cNvPr id="6" name="TextBox 5">
            <a:extLst>
              <a:ext uri="{FF2B5EF4-FFF2-40B4-BE49-F238E27FC236}">
                <a16:creationId xmlns:a16="http://schemas.microsoft.com/office/drawing/2014/main" id="{8BF86C1B-99E4-C67E-3520-DE7E03F51C57}"/>
              </a:ext>
            </a:extLst>
          </p:cNvPr>
          <p:cNvSpPr txBox="1"/>
          <p:nvPr/>
        </p:nvSpPr>
        <p:spPr>
          <a:xfrm>
            <a:off x="8229600" y="7115175"/>
            <a:ext cx="184731" cy="369332"/>
          </a:xfrm>
          <a:prstGeom prst="rect">
            <a:avLst/>
          </a:prstGeom>
          <a:noFill/>
        </p:spPr>
        <p:txBody>
          <a:bodyPr wrap="square" rtlCol="0">
            <a:spAutoFit/>
          </a:bodyPr>
          <a:lstStyle/>
          <a:p>
            <a:endParaRPr lang="en-DZ" dirty="0"/>
          </a:p>
        </p:txBody>
      </p:sp>
      <p:sp>
        <p:nvSpPr>
          <p:cNvPr id="7" name="TextBox 6">
            <a:extLst>
              <a:ext uri="{FF2B5EF4-FFF2-40B4-BE49-F238E27FC236}">
                <a16:creationId xmlns:a16="http://schemas.microsoft.com/office/drawing/2014/main" id="{71CF0322-AC47-BFB2-AE67-F9848E58CB6A}"/>
              </a:ext>
            </a:extLst>
          </p:cNvPr>
          <p:cNvSpPr txBox="1"/>
          <p:nvPr/>
        </p:nvSpPr>
        <p:spPr>
          <a:xfrm>
            <a:off x="522084" y="3174951"/>
            <a:ext cx="11352416" cy="3170099"/>
          </a:xfrm>
          <a:prstGeom prst="rect">
            <a:avLst/>
          </a:prstGeom>
          <a:noFill/>
          <a:effectLst>
            <a:outerShdw blurRad="1270000" dist="50800" dir="5400000" algn="ctr" rotWithShape="0">
              <a:srgbClr val="000000">
                <a:alpha val="43137"/>
              </a:srgbClr>
            </a:outerShdw>
          </a:effectLst>
        </p:spPr>
        <p:txBody>
          <a:bodyPr wrap="square">
            <a:spAutoFit/>
          </a:bodyPr>
          <a:lstStyle/>
          <a:p>
            <a:pPr algn="ctr"/>
            <a:r>
              <a:rPr lang="en-US" sz="2000" dirty="0">
                <a:solidFill>
                  <a:srgbClr val="FFFF00"/>
                </a:solidFill>
                <a:effectLst>
                  <a:outerShdw blurRad="1270000" dist="1501463" dir="12300000" sx="171000" sy="171000" algn="ctr" rotWithShape="0">
                    <a:srgbClr val="000000">
                      <a:alpha val="7000"/>
                    </a:srgbClr>
                  </a:outerShdw>
                </a:effectLst>
                <a:latin typeface="Athelas" panose="02000503000000020003" pitchFamily="2" charset="77"/>
              </a:rPr>
              <a:t>In conclusion, </a:t>
            </a:r>
            <a:r>
              <a:rPr lang="en-US" sz="2000" dirty="0">
                <a:solidFill>
                  <a:schemeClr val="bg1"/>
                </a:solidFill>
                <a:effectLst>
                  <a:outerShdw blurRad="1270000" dist="1501463" dir="12300000" sx="171000" sy="171000" algn="ctr" rotWithShape="0">
                    <a:srgbClr val="000000">
                      <a:alpha val="7000"/>
                    </a:srgbClr>
                  </a:outerShdw>
                </a:effectLst>
                <a:latin typeface="Athelas" panose="02000503000000020003" pitchFamily="2" charset="77"/>
              </a:rPr>
              <a:t>Information and Communication Technologies (ICT) stand at the forefront of transformative change, shaping the way we interact, communicate, and conduct business in the modern world. The ever-evolving landscape of ICT, marked by trends like AI, IoT, and 5G, promises unprecedented possibilities for innovation and connectivity. As these technologies converge, they create a dynamic ecosystem that not only enhances efficiency and productivity but also presents new challenges that require strategic solutions. The continued integration of emerging ICT trends holds the key to unlocking immense potential across various industries, paving the way for a future where connectivity, automation, and data-driven decision-making play central roles in our daily lives. As we navigate this digital era, the strategic adoption and responsible implementation of ICT will be crucial in realizing the full spectrum of benefits while addressing the evolving challenges of our interconnected world.</a:t>
            </a:r>
            <a:endParaRPr lang="en-DZ" sz="2000" dirty="0">
              <a:solidFill>
                <a:schemeClr val="bg1"/>
              </a:solidFill>
              <a:effectLst>
                <a:outerShdw blurRad="1270000" dist="1501463" dir="12300000" sx="171000" sy="171000" algn="ctr" rotWithShape="0">
                  <a:srgbClr val="000000">
                    <a:alpha val="7000"/>
                  </a:srgbClr>
                </a:outerShdw>
              </a:effectLst>
              <a:latin typeface="Athelas" panose="02000503000000020003" pitchFamily="2" charset="77"/>
            </a:endParaRPr>
          </a:p>
        </p:txBody>
      </p:sp>
      <p:pic>
        <p:nvPicPr>
          <p:cNvPr id="8" name="Picture 7">
            <a:extLst>
              <a:ext uri="{FF2B5EF4-FFF2-40B4-BE49-F238E27FC236}">
                <a16:creationId xmlns:a16="http://schemas.microsoft.com/office/drawing/2014/main" id="{9FF3384B-800E-8D72-8302-39F4DC53E666}"/>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contrast="-100000"/>
                    </a14:imgEffect>
                  </a14:imgLayer>
                </a14:imgProps>
              </a:ext>
            </a:extLst>
          </a:blip>
          <a:stretch>
            <a:fillRect/>
          </a:stretch>
        </p:blipFill>
        <p:spPr>
          <a:xfrm>
            <a:off x="4716134" y="-1073128"/>
            <a:ext cx="3513466" cy="3731243"/>
          </a:xfrm>
          <a:prstGeom prst="rect">
            <a:avLst/>
          </a:prstGeom>
          <a:effectLst>
            <a:outerShdw blurRad="1270000" dist="50800" dir="5400000" algn="ctr" rotWithShape="0">
              <a:srgbClr val="000000">
                <a:alpha val="43137"/>
              </a:srgbClr>
            </a:outerShdw>
          </a:effectLst>
        </p:spPr>
      </p:pic>
    </p:spTree>
    <p:extLst>
      <p:ext uri="{BB962C8B-B14F-4D97-AF65-F5344CB8AC3E}">
        <p14:creationId xmlns:p14="http://schemas.microsoft.com/office/powerpoint/2010/main" val="2142903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2739502" y="2919205"/>
            <a:ext cx="6712996" cy="1938992"/>
          </a:xfrm>
          <a:prstGeom prst="rect">
            <a:avLst/>
          </a:prstGeom>
          <a:noFill/>
        </p:spPr>
        <p:txBody>
          <a:bodyPr wrap="square" rtlCol="0">
            <a:spAutoFit/>
          </a:bodyPr>
          <a:lstStyle/>
          <a:p>
            <a:pPr algn="ctr"/>
            <a:r>
              <a:rPr lang="en-DZ" sz="6000" b="1" dirty="0">
                <a:solidFill>
                  <a:schemeClr val="bg1"/>
                </a:solidFill>
                <a:effectLst>
                  <a:outerShdw blurRad="210556" dist="50800" dir="5400000" sx="102000" sy="102000" algn="ctr" rotWithShape="0">
                    <a:srgbClr val="000000">
                      <a:alpha val="43137"/>
                    </a:srgbClr>
                  </a:outerShdw>
                </a:effectLst>
                <a:latin typeface=""/>
              </a:rPr>
              <a:t>OWNERS OF </a:t>
            </a:r>
          </a:p>
          <a:p>
            <a:pPr algn="ctr"/>
            <a:r>
              <a:rPr lang="en-DZ" sz="6000" b="1" dirty="0">
                <a:solidFill>
                  <a:schemeClr val="bg1"/>
                </a:solidFill>
                <a:effectLst>
                  <a:outerShdw blurRad="210556" dist="50800" dir="5400000" sx="102000" sy="102000" algn="ctr" rotWithShape="0">
                    <a:srgbClr val="000000">
                      <a:alpha val="43137"/>
                    </a:srgbClr>
                  </a:outerShdw>
                </a:effectLst>
                <a:latin typeface=""/>
              </a:rPr>
              <a:t>THE PROJECT </a:t>
            </a:r>
          </a:p>
        </p:txBody>
      </p:sp>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pic>
        <p:nvPicPr>
          <p:cNvPr id="6" name="Picture 5">
            <a:extLst>
              <a:ext uri="{FF2B5EF4-FFF2-40B4-BE49-F238E27FC236}">
                <a16:creationId xmlns:a16="http://schemas.microsoft.com/office/drawing/2014/main" id="{7E0EE3FB-C908-A5E2-F378-BA071A1AC2B7}"/>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backgroundRemoval t="10000" b="90000" l="10000" r="90000">
                        <a14:foregroundMark x1="52640" y1="66121" x2="52640" y2="66121"/>
                        <a14:foregroundMark x1="49280" y1="60229" x2="49280" y2="60229"/>
                        <a14:foregroundMark x1="37920" y1="57774" x2="37920" y2="57774"/>
                        <a14:foregroundMark x1="35360" y1="70049" x2="35360" y2="70049"/>
                        <a14:foregroundMark x1="57600" y1="70049" x2="57600" y2="70049"/>
                        <a14:foregroundMark x1="49600" y1="47136" x2="49600" y2="47136"/>
                        <a14:foregroundMark x1="43680" y1="47954" x2="43680" y2="47954"/>
                      </a14:backgroundRemoval>
                    </a14:imgEffect>
                    <a14:imgEffect>
                      <a14:brightnessContrast bright="70000" contrast="-100000"/>
                    </a14:imgEffect>
                  </a14:imgLayer>
                </a14:imgProps>
              </a:ext>
            </a:extLst>
          </a:blip>
          <a:stretch>
            <a:fillRect/>
          </a:stretch>
        </p:blipFill>
        <p:spPr>
          <a:xfrm>
            <a:off x="3835408" y="-884049"/>
            <a:ext cx="4700402" cy="4594944"/>
          </a:xfrm>
          <a:prstGeom prst="rect">
            <a:avLst/>
          </a:prstGeom>
        </p:spPr>
      </p:pic>
    </p:spTree>
    <p:extLst>
      <p:ext uri="{BB962C8B-B14F-4D97-AF65-F5344CB8AC3E}">
        <p14:creationId xmlns:p14="http://schemas.microsoft.com/office/powerpoint/2010/main" val="394845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50E021A-FF72-F54D-B507-6D85F818A3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851" b="785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C078C86C-A0E5-5867-99DB-8B9FA20938EA}"/>
              </a:ext>
            </a:extLst>
          </p:cNvPr>
          <p:cNvSpPr/>
          <p:nvPr/>
        </p:nvSpPr>
        <p:spPr>
          <a:xfrm>
            <a:off x="-1398652" y="-3265627"/>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15" name="TextBox 14">
            <a:extLst>
              <a:ext uri="{FF2B5EF4-FFF2-40B4-BE49-F238E27FC236}">
                <a16:creationId xmlns:a16="http://schemas.microsoft.com/office/drawing/2014/main" id="{F0C79ABA-E961-B30F-918B-B05053262748}"/>
              </a:ext>
            </a:extLst>
          </p:cNvPr>
          <p:cNvSpPr txBox="1"/>
          <p:nvPr/>
        </p:nvSpPr>
        <p:spPr>
          <a:xfrm>
            <a:off x="-12786852" y="1918106"/>
            <a:ext cx="37501507" cy="2215991"/>
          </a:xfrm>
          <a:prstGeom prst="rect">
            <a:avLst/>
          </a:prstGeom>
          <a:noFill/>
          <a:effectLst>
            <a:outerShdw blurRad="1270000" dist="50800" dir="5400000" algn="ctr" rotWithShape="0">
              <a:srgbClr val="000000">
                <a:alpha val="43137"/>
              </a:srgbClr>
            </a:outerShdw>
          </a:effectLst>
        </p:spPr>
        <p:txBody>
          <a:bodyPr wrap="square" rtlCol="0">
            <a:spAutoFit/>
          </a:bodyPr>
          <a:lstStyle/>
          <a:p>
            <a:pPr algn="ctr"/>
            <a:r>
              <a:rPr lang="en-DZ" sz="6000" b="1" dirty="0">
                <a:solidFill>
                  <a:schemeClr val="bg1"/>
                </a:solidFill>
                <a:latin typeface=""/>
              </a:rPr>
              <a:t>OWNERS OF THE PROJECT </a:t>
            </a:r>
          </a:p>
          <a:p>
            <a:endParaRPr lang="en-DZ" sz="6000" b="1" spc="-300" dirty="0">
              <a:solidFill>
                <a:schemeClr val="bg1"/>
              </a:solidFill>
              <a:latin typeface=""/>
              <a:ea typeface="Ayuthaya" pitchFamily="2" charset="-34"/>
              <a:cs typeface="Ayuthaya" pitchFamily="2" charset="-34"/>
            </a:endParaRPr>
          </a:p>
          <a:p>
            <a:endParaRPr lang="en-DZ" dirty="0">
              <a:solidFill>
                <a:schemeClr val="bg1"/>
              </a:solidFill>
              <a:latin typeface=""/>
            </a:endParaRPr>
          </a:p>
        </p:txBody>
      </p:sp>
      <p:sp>
        <p:nvSpPr>
          <p:cNvPr id="3" name="TextBox 2">
            <a:extLst>
              <a:ext uri="{FF2B5EF4-FFF2-40B4-BE49-F238E27FC236}">
                <a16:creationId xmlns:a16="http://schemas.microsoft.com/office/drawing/2014/main" id="{09FB17B1-81E3-2651-85B0-36CB9AB92C88}"/>
              </a:ext>
            </a:extLst>
          </p:cNvPr>
          <p:cNvSpPr txBox="1"/>
          <p:nvPr/>
        </p:nvSpPr>
        <p:spPr>
          <a:xfrm>
            <a:off x="8229600" y="7115175"/>
            <a:ext cx="184731" cy="369332"/>
          </a:xfrm>
          <a:prstGeom prst="rect">
            <a:avLst/>
          </a:prstGeom>
          <a:noFill/>
        </p:spPr>
        <p:txBody>
          <a:bodyPr wrap="square" rtlCol="0">
            <a:spAutoFit/>
          </a:bodyPr>
          <a:lstStyle/>
          <a:p>
            <a:endParaRPr lang="en-DZ" dirty="0"/>
          </a:p>
        </p:txBody>
      </p:sp>
      <p:pic>
        <p:nvPicPr>
          <p:cNvPr id="2" name="Picture 1">
            <a:extLst>
              <a:ext uri="{FF2B5EF4-FFF2-40B4-BE49-F238E27FC236}">
                <a16:creationId xmlns:a16="http://schemas.microsoft.com/office/drawing/2014/main" id="{B6B6F33A-CB82-82F8-3390-2B2E72A32D47}"/>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backgroundRemoval t="10000" b="90000" l="10000" r="90000">
                        <a14:foregroundMark x1="52640" y1="66121" x2="52640" y2="66121"/>
                        <a14:foregroundMark x1="49280" y1="60229" x2="49280" y2="60229"/>
                        <a14:foregroundMark x1="37920" y1="57774" x2="37920" y2="57774"/>
                        <a14:foregroundMark x1="35360" y1="70049" x2="35360" y2="70049"/>
                        <a14:foregroundMark x1="57600" y1="70049" x2="57600" y2="70049"/>
                        <a14:foregroundMark x1="49600" y1="47136" x2="49600" y2="47136"/>
                        <a14:foregroundMark x1="43680" y1="47954" x2="43680" y2="47954"/>
                      </a14:backgroundRemoval>
                    </a14:imgEffect>
                    <a14:imgEffect>
                      <a14:brightnessContrast bright="70000" contrast="-100000"/>
                    </a14:imgEffect>
                  </a14:imgLayer>
                </a14:imgProps>
              </a:ext>
            </a:extLst>
          </a:blip>
          <a:stretch>
            <a:fillRect/>
          </a:stretch>
        </p:blipFill>
        <p:spPr>
          <a:xfrm>
            <a:off x="4167293" y="-1064708"/>
            <a:ext cx="3857414" cy="3770869"/>
          </a:xfrm>
          <a:prstGeom prst="rect">
            <a:avLst/>
          </a:prstGeom>
        </p:spPr>
      </p:pic>
      <p:graphicFrame>
        <p:nvGraphicFramePr>
          <p:cNvPr id="18" name="Table 18">
            <a:extLst>
              <a:ext uri="{FF2B5EF4-FFF2-40B4-BE49-F238E27FC236}">
                <a16:creationId xmlns:a16="http://schemas.microsoft.com/office/drawing/2014/main" id="{250BDA4F-D12A-5361-1232-25AEB44E0DE2}"/>
              </a:ext>
            </a:extLst>
          </p:cNvPr>
          <p:cNvGraphicFramePr>
            <a:graphicFrameLocks noGrp="1"/>
          </p:cNvGraphicFramePr>
          <p:nvPr>
            <p:extLst>
              <p:ext uri="{D42A27DB-BD31-4B8C-83A1-F6EECF244321}">
                <p14:modId xmlns:p14="http://schemas.microsoft.com/office/powerpoint/2010/main" val="410911186"/>
              </p:ext>
            </p:extLst>
          </p:nvPr>
        </p:nvGraphicFramePr>
        <p:xfrm>
          <a:off x="1929562" y="3130063"/>
          <a:ext cx="7970502" cy="3300838"/>
        </p:xfrm>
        <a:graphic>
          <a:graphicData uri="http://schemas.openxmlformats.org/drawingml/2006/table">
            <a:tbl>
              <a:tblPr firstRow="1" bandRow="1">
                <a:effectLst>
                  <a:outerShdw blurRad="50800" dist="50800" dir="5400000" algn="ctr" rotWithShape="0">
                    <a:schemeClr val="accent2">
                      <a:alpha val="24000"/>
                    </a:schemeClr>
                  </a:outerShdw>
                </a:effectLst>
                <a:tableStyleId>{073A0DAA-6AF3-43AB-8588-CEC1D06C72B9}</a:tableStyleId>
              </a:tblPr>
              <a:tblGrid>
                <a:gridCol w="3985251">
                  <a:extLst>
                    <a:ext uri="{9D8B030D-6E8A-4147-A177-3AD203B41FA5}">
                      <a16:colId xmlns:a16="http://schemas.microsoft.com/office/drawing/2014/main" val="364767244"/>
                    </a:ext>
                  </a:extLst>
                </a:gridCol>
                <a:gridCol w="3985251">
                  <a:extLst>
                    <a:ext uri="{9D8B030D-6E8A-4147-A177-3AD203B41FA5}">
                      <a16:colId xmlns:a16="http://schemas.microsoft.com/office/drawing/2014/main" val="2695126394"/>
                    </a:ext>
                  </a:extLst>
                </a:gridCol>
              </a:tblGrid>
              <a:tr h="701648">
                <a:tc>
                  <a:txBody>
                    <a:bodyPr/>
                    <a:lstStyle/>
                    <a:p>
                      <a:r>
                        <a:rPr lang="en-DZ" sz="3200" dirty="0">
                          <a:effectLst>
                            <a:outerShdw blurRad="50800" dist="38100" dir="5400000" algn="t" rotWithShape="0">
                              <a:prstClr val="black">
                                <a:alpha val="40000"/>
                              </a:prstClr>
                            </a:outerShdw>
                          </a:effectLst>
                          <a:latin typeface="Athelas" panose="02000503000000020003" pitchFamily="2" charset="77"/>
                        </a:rPr>
                        <a:t>              </a:t>
                      </a:r>
                      <a:r>
                        <a:rPr lang="en-DZ" sz="3400" dirty="0">
                          <a:effectLst>
                            <a:outerShdw blurRad="50800" dist="38100" dir="5400000" algn="t" rotWithShape="0">
                              <a:prstClr val="black">
                                <a:alpha val="40000"/>
                              </a:prstClr>
                            </a:outerShdw>
                          </a:effectLst>
                          <a:latin typeface="Athelas" panose="02000503000000020003" pitchFamily="2" charset="77"/>
                        </a:rPr>
                        <a:t>NAME</a:t>
                      </a:r>
                    </a:p>
                  </a:txBody>
                  <a:tcPr>
                    <a:solidFill>
                      <a:schemeClr val="dk1">
                        <a:alpha val="45000"/>
                      </a:schemeClr>
                    </a:solidFill>
                  </a:tcPr>
                </a:tc>
                <a:tc>
                  <a:txBody>
                    <a:bodyPr/>
                    <a:lstStyle/>
                    <a:p>
                      <a:r>
                        <a:rPr lang="en-DZ" sz="3400" dirty="0">
                          <a:effectLst>
                            <a:outerShdw blurRad="50800" dist="38100" dir="5400000" algn="t" rotWithShape="0">
                              <a:prstClr val="black">
                                <a:alpha val="40000"/>
                              </a:prstClr>
                            </a:outerShdw>
                          </a:effectLst>
                          <a:latin typeface="Athelas" panose="02000503000000020003" pitchFamily="2" charset="77"/>
                        </a:rPr>
                        <a:t>        NICKNAME</a:t>
                      </a:r>
                    </a:p>
                  </a:txBody>
                  <a:tcPr>
                    <a:solidFill>
                      <a:schemeClr val="dk1">
                        <a:alpha val="50000"/>
                      </a:schemeClr>
                    </a:solidFill>
                  </a:tcPr>
                </a:tc>
                <a:extLst>
                  <a:ext uri="{0D108BD9-81ED-4DB2-BD59-A6C34878D82A}">
                    <a16:rowId xmlns:a16="http://schemas.microsoft.com/office/drawing/2014/main" val="2248767443"/>
                  </a:ext>
                </a:extLst>
              </a:tr>
              <a:tr h="544443">
                <a:tc>
                  <a:txBody>
                    <a:bodyPr/>
                    <a:lstStyle/>
                    <a:p>
                      <a:pPr algn="ctr"/>
                      <a:r>
                        <a:rPr lang="en-DZ" sz="2200" b="1" dirty="0">
                          <a:effectLst>
                            <a:outerShdw blurRad="50800" dist="38100" dir="5400000" algn="t" rotWithShape="0">
                              <a:prstClr val="black">
                                <a:alpha val="40000"/>
                              </a:prstClr>
                            </a:outerShdw>
                          </a:effectLst>
                          <a:latin typeface="Athelas" panose="02000503000000020003" pitchFamily="2" charset="77"/>
                        </a:rPr>
                        <a:t>ABDERRAHMANE </a:t>
                      </a:r>
                    </a:p>
                  </a:txBody>
                  <a:tcPr>
                    <a:solidFill>
                      <a:schemeClr val="dk1">
                        <a:tint val="40000"/>
                        <a:alpha val="80450"/>
                      </a:schemeClr>
                    </a:solidFill>
                  </a:tcPr>
                </a:tc>
                <a:tc>
                  <a:txBody>
                    <a:bodyPr/>
                    <a:lstStyle/>
                    <a:p>
                      <a:pPr algn="ctr"/>
                      <a:r>
                        <a:rPr lang="en-DZ" sz="2200" b="1" dirty="0">
                          <a:effectLst>
                            <a:outerShdw blurRad="50800" dist="38100" dir="5400000" algn="t" rotWithShape="0">
                              <a:prstClr val="black">
                                <a:alpha val="40000"/>
                              </a:prstClr>
                            </a:outerShdw>
                          </a:effectLst>
                          <a:latin typeface="Athelas" panose="02000503000000020003" pitchFamily="2" charset="77"/>
                        </a:rPr>
                        <a:t>BOUCHECHE</a:t>
                      </a:r>
                    </a:p>
                  </a:txBody>
                  <a:tcPr>
                    <a:solidFill>
                      <a:schemeClr val="dk1">
                        <a:tint val="40000"/>
                        <a:alpha val="80450"/>
                      </a:schemeClr>
                    </a:solidFill>
                  </a:tcPr>
                </a:tc>
                <a:extLst>
                  <a:ext uri="{0D108BD9-81ED-4DB2-BD59-A6C34878D82A}">
                    <a16:rowId xmlns:a16="http://schemas.microsoft.com/office/drawing/2014/main" val="2764074044"/>
                  </a:ext>
                </a:extLst>
              </a:tr>
              <a:tr h="515717">
                <a:tc>
                  <a:txBody>
                    <a:bodyPr/>
                    <a:lstStyle/>
                    <a:p>
                      <a:pPr algn="ctr"/>
                      <a:r>
                        <a:rPr lang="en-DZ" sz="2200" b="1" dirty="0">
                          <a:effectLst>
                            <a:outerShdw blurRad="50800" dist="38100" dir="5400000" algn="t" rotWithShape="0">
                              <a:prstClr val="black">
                                <a:alpha val="40000"/>
                              </a:prstClr>
                            </a:outerShdw>
                          </a:effectLst>
                          <a:latin typeface="Athelas" panose="02000503000000020003" pitchFamily="2" charset="77"/>
                        </a:rPr>
                        <a:t>SAMI</a:t>
                      </a:r>
                    </a:p>
                  </a:txBody>
                  <a:tcPr>
                    <a:solidFill>
                      <a:schemeClr val="dk1">
                        <a:tint val="20000"/>
                        <a:alpha val="80450"/>
                      </a:schemeClr>
                    </a:solidFill>
                  </a:tcPr>
                </a:tc>
                <a:tc>
                  <a:txBody>
                    <a:bodyPr/>
                    <a:lstStyle/>
                    <a:p>
                      <a:pPr algn="ctr"/>
                      <a:r>
                        <a:rPr lang="en-DZ" sz="2200" b="1" dirty="0">
                          <a:effectLst>
                            <a:outerShdw blurRad="50800" dist="38100" dir="5400000" algn="t" rotWithShape="0">
                              <a:prstClr val="black">
                                <a:alpha val="40000"/>
                              </a:prstClr>
                            </a:outerShdw>
                          </a:effectLst>
                          <a:latin typeface="Athelas" panose="02000503000000020003" pitchFamily="2" charset="77"/>
                        </a:rPr>
                        <a:t>NEMIR DOUAOUDA</a:t>
                      </a:r>
                    </a:p>
                  </a:txBody>
                  <a:tcPr>
                    <a:solidFill>
                      <a:schemeClr val="dk1">
                        <a:tint val="20000"/>
                        <a:alpha val="80450"/>
                      </a:schemeClr>
                    </a:solidFill>
                  </a:tcPr>
                </a:tc>
                <a:extLst>
                  <a:ext uri="{0D108BD9-81ED-4DB2-BD59-A6C34878D82A}">
                    <a16:rowId xmlns:a16="http://schemas.microsoft.com/office/drawing/2014/main" val="3854512807"/>
                  </a:ext>
                </a:extLst>
              </a:tr>
              <a:tr h="5088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effectLst>
                            <a:outerShdw blurRad="50800" dist="38100" dir="5400000" algn="t" rotWithShape="0">
                              <a:prstClr val="black">
                                <a:alpha val="40000"/>
                              </a:prstClr>
                            </a:outerShdw>
                          </a:effectLst>
                          <a:latin typeface="Athelas" panose="02000503000000020003" pitchFamily="2" charset="77"/>
                        </a:rPr>
                        <a:t>MOHAMMED ALI </a:t>
                      </a:r>
                      <a:endParaRPr lang="en-DZ" sz="2200" b="1" dirty="0">
                        <a:effectLst>
                          <a:outerShdw blurRad="50800" dist="38100" dir="5400000" algn="t" rotWithShape="0">
                            <a:prstClr val="black">
                              <a:alpha val="40000"/>
                            </a:prstClr>
                          </a:outerShdw>
                        </a:effectLst>
                        <a:latin typeface="Athelas" panose="02000503000000020003" pitchFamily="2" charset="77"/>
                      </a:endParaRPr>
                    </a:p>
                  </a:txBody>
                  <a:tcPr>
                    <a:solidFill>
                      <a:schemeClr val="dk1">
                        <a:tint val="40000"/>
                        <a:alpha val="80450"/>
                      </a:schemeClr>
                    </a:solidFill>
                  </a:tcPr>
                </a:tc>
                <a:tc>
                  <a:txBody>
                    <a:bodyPr/>
                    <a:lstStyle/>
                    <a:p>
                      <a:pPr algn="ctr"/>
                      <a:r>
                        <a:rPr lang="en-DZ" sz="2200" b="1" dirty="0">
                          <a:effectLst>
                            <a:outerShdw blurRad="50800" dist="38100" dir="5400000" algn="t" rotWithShape="0">
                              <a:prstClr val="black">
                                <a:alpha val="40000"/>
                              </a:prstClr>
                            </a:outerShdw>
                          </a:effectLst>
                          <a:latin typeface="Athelas" panose="02000503000000020003" pitchFamily="2" charset="77"/>
                        </a:rPr>
                        <a:t>KADRI </a:t>
                      </a:r>
                    </a:p>
                  </a:txBody>
                  <a:tcPr>
                    <a:solidFill>
                      <a:schemeClr val="dk1">
                        <a:tint val="40000"/>
                        <a:alpha val="80450"/>
                      </a:schemeClr>
                    </a:solidFill>
                  </a:tcPr>
                </a:tc>
                <a:extLst>
                  <a:ext uri="{0D108BD9-81ED-4DB2-BD59-A6C34878D82A}">
                    <a16:rowId xmlns:a16="http://schemas.microsoft.com/office/drawing/2014/main" val="2956587758"/>
                  </a:ext>
                </a:extLst>
              </a:tr>
              <a:tr h="540791">
                <a:tc>
                  <a:txBody>
                    <a:bodyPr/>
                    <a:lstStyle/>
                    <a:p>
                      <a:pPr algn="ctr"/>
                      <a:r>
                        <a:rPr lang="en-DZ" sz="2200" b="1" dirty="0">
                          <a:effectLst>
                            <a:outerShdw blurRad="50800" dist="38100" dir="5400000" algn="t" rotWithShape="0">
                              <a:prstClr val="black">
                                <a:alpha val="40000"/>
                              </a:prstClr>
                            </a:outerShdw>
                          </a:effectLst>
                          <a:latin typeface="Athelas" panose="02000503000000020003" pitchFamily="2" charset="77"/>
                        </a:rPr>
                        <a:t>MOHAMED ABDELWADOUD </a:t>
                      </a:r>
                    </a:p>
                  </a:txBody>
                  <a:tcPr>
                    <a:solidFill>
                      <a:schemeClr val="dk1">
                        <a:tint val="20000"/>
                        <a:alpha val="80450"/>
                      </a:schemeClr>
                    </a:solidFill>
                  </a:tcPr>
                </a:tc>
                <a:tc>
                  <a:txBody>
                    <a:bodyPr/>
                    <a:lstStyle/>
                    <a:p>
                      <a:pPr algn="ctr"/>
                      <a:r>
                        <a:rPr lang="en-DZ" sz="2200" b="1" dirty="0">
                          <a:effectLst>
                            <a:outerShdw blurRad="50800" dist="38100" dir="5400000" algn="t" rotWithShape="0">
                              <a:prstClr val="black">
                                <a:alpha val="40000"/>
                              </a:prstClr>
                            </a:outerShdw>
                          </a:effectLst>
                          <a:latin typeface="Athelas" panose="02000503000000020003" pitchFamily="2" charset="77"/>
                        </a:rPr>
                        <a:t>DJELLAL </a:t>
                      </a:r>
                    </a:p>
                  </a:txBody>
                  <a:tcPr>
                    <a:solidFill>
                      <a:schemeClr val="dk1">
                        <a:tint val="20000"/>
                        <a:alpha val="80450"/>
                      </a:schemeClr>
                    </a:solidFill>
                  </a:tcPr>
                </a:tc>
                <a:extLst>
                  <a:ext uri="{0D108BD9-81ED-4DB2-BD59-A6C34878D82A}">
                    <a16:rowId xmlns:a16="http://schemas.microsoft.com/office/drawing/2014/main" val="2185434201"/>
                  </a:ext>
                </a:extLst>
              </a:tr>
              <a:tr h="489435">
                <a:tc>
                  <a:txBody>
                    <a:bodyPr/>
                    <a:lstStyle/>
                    <a:p>
                      <a:pPr algn="ctr"/>
                      <a:r>
                        <a:rPr lang="en-DZ" sz="2200" b="1" dirty="0">
                          <a:effectLst>
                            <a:outerShdw blurRad="50800" dist="38100" dir="5400000" algn="t" rotWithShape="0">
                              <a:prstClr val="black">
                                <a:alpha val="40000"/>
                              </a:prstClr>
                            </a:outerShdw>
                          </a:effectLst>
                          <a:latin typeface="Athelas" panose="02000503000000020003" pitchFamily="2" charset="77"/>
                        </a:rPr>
                        <a:t>YOUCEF </a:t>
                      </a:r>
                    </a:p>
                  </a:txBody>
                  <a:tcPr>
                    <a:solidFill>
                      <a:schemeClr val="dk1">
                        <a:tint val="40000"/>
                        <a:alpha val="80450"/>
                      </a:schemeClr>
                    </a:solidFill>
                  </a:tcPr>
                </a:tc>
                <a:tc>
                  <a:txBody>
                    <a:bodyPr/>
                    <a:lstStyle/>
                    <a:p>
                      <a:pPr algn="ctr"/>
                      <a:r>
                        <a:rPr lang="en-DZ" sz="2200" b="1" dirty="0">
                          <a:effectLst>
                            <a:outerShdw blurRad="50800" dist="38100" dir="5400000" algn="t" rotWithShape="0">
                              <a:prstClr val="black">
                                <a:alpha val="40000"/>
                              </a:prstClr>
                            </a:outerShdw>
                          </a:effectLst>
                          <a:latin typeface="Athelas" panose="02000503000000020003" pitchFamily="2" charset="77"/>
                        </a:rPr>
                        <a:t>BIYOU </a:t>
                      </a:r>
                    </a:p>
                  </a:txBody>
                  <a:tcPr>
                    <a:solidFill>
                      <a:schemeClr val="dk1">
                        <a:tint val="40000"/>
                        <a:alpha val="80450"/>
                      </a:schemeClr>
                    </a:solidFill>
                  </a:tcPr>
                </a:tc>
                <a:extLst>
                  <a:ext uri="{0D108BD9-81ED-4DB2-BD59-A6C34878D82A}">
                    <a16:rowId xmlns:a16="http://schemas.microsoft.com/office/drawing/2014/main" val="1352124977"/>
                  </a:ext>
                </a:extLst>
              </a:tr>
            </a:tbl>
          </a:graphicData>
        </a:graphic>
      </p:graphicFrame>
    </p:spTree>
    <p:extLst>
      <p:ext uri="{BB962C8B-B14F-4D97-AF65-F5344CB8AC3E}">
        <p14:creationId xmlns:p14="http://schemas.microsoft.com/office/powerpoint/2010/main" val="428566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20368585-9E6A-499C-64F2-48BF16D1EF7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75543EF-C465-1CF5-9C7B-691CF26C6DAC}"/>
              </a:ext>
            </a:extLst>
          </p:cNvPr>
          <p:cNvSpPr/>
          <p:nvPr/>
        </p:nvSpPr>
        <p:spPr>
          <a:xfrm>
            <a:off x="-1398652" y="-3265627"/>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4" name="TextBox 3">
            <a:extLst>
              <a:ext uri="{FF2B5EF4-FFF2-40B4-BE49-F238E27FC236}">
                <a16:creationId xmlns:a16="http://schemas.microsoft.com/office/drawing/2014/main" id="{A52900DD-9ECE-B345-F17F-A0C0F160E71B}"/>
              </a:ext>
            </a:extLst>
          </p:cNvPr>
          <p:cNvSpPr txBox="1"/>
          <p:nvPr/>
        </p:nvSpPr>
        <p:spPr>
          <a:xfrm>
            <a:off x="2979020" y="1725084"/>
            <a:ext cx="9020468" cy="2477601"/>
          </a:xfrm>
          <a:prstGeom prst="rect">
            <a:avLst/>
          </a:prstGeom>
          <a:noFill/>
        </p:spPr>
        <p:txBody>
          <a:bodyPr wrap="square" rtlCol="0">
            <a:spAutoFit/>
          </a:bodyPr>
          <a:lstStyle/>
          <a:p>
            <a:r>
              <a:rPr lang="en-DZ" sz="7200" b="1" spc="-300" dirty="0">
                <a:solidFill>
                  <a:schemeClr val="bg1"/>
                </a:solidFill>
                <a:effectLst>
                  <a:outerShdw blurRad="308272" dist="38100" dir="5400000" sx="102000" sy="102000" algn="t" rotWithShape="0">
                    <a:prstClr val="black"/>
                  </a:outerShdw>
                </a:effectLst>
                <a:latin typeface=""/>
                <a:ea typeface="Ayuthaya" pitchFamily="2" charset="-34"/>
                <a:cs typeface="Ayuthaya" pitchFamily="2" charset="-34"/>
              </a:rPr>
              <a:t>INTRODUCTION</a:t>
            </a:r>
          </a:p>
          <a:p>
            <a:endParaRPr lang="en-DZ" sz="6500" b="1" spc="-300" dirty="0">
              <a:solidFill>
                <a:schemeClr val="bg1"/>
              </a:solidFill>
              <a:latin typeface=""/>
              <a:ea typeface="Ayuthaya" pitchFamily="2" charset="-34"/>
              <a:cs typeface="Ayuthaya" pitchFamily="2" charset="-34"/>
            </a:endParaRPr>
          </a:p>
          <a:p>
            <a:endParaRPr lang="en-DZ" dirty="0">
              <a:solidFill>
                <a:schemeClr val="bg1"/>
              </a:solidFill>
              <a:latin typeface=""/>
            </a:endParaRPr>
          </a:p>
        </p:txBody>
      </p:sp>
      <p:pic>
        <p:nvPicPr>
          <p:cNvPr id="5" name="Picture 4">
            <a:extLst>
              <a:ext uri="{FF2B5EF4-FFF2-40B4-BE49-F238E27FC236}">
                <a16:creationId xmlns:a16="http://schemas.microsoft.com/office/drawing/2014/main" id="{5E3D2E70-40BB-E7E4-939D-12D5662A2C65}"/>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trans="0"/>
                    </a14:imgEffect>
                  </a14:imgLayer>
                </a14:imgProps>
              </a:ext>
            </a:extLst>
          </a:blip>
          <a:stretch>
            <a:fillRect/>
          </a:stretch>
        </p:blipFill>
        <p:spPr>
          <a:xfrm>
            <a:off x="5231783" y="168370"/>
            <a:ext cx="1728432" cy="1728432"/>
          </a:xfrm>
          <a:prstGeom prst="rect">
            <a:avLst/>
          </a:prstGeom>
          <a:noFill/>
          <a:ln>
            <a:noFill/>
          </a:ln>
          <a:effectLst>
            <a:outerShdw dist="50800" sx="1000" sy="1000" algn="ctr" rotWithShape="0">
              <a:srgbClr val="000000"/>
            </a:outerShdw>
          </a:effectLst>
        </p:spPr>
      </p:pic>
      <p:sp>
        <p:nvSpPr>
          <p:cNvPr id="6" name="TextBox 5">
            <a:extLst>
              <a:ext uri="{FF2B5EF4-FFF2-40B4-BE49-F238E27FC236}">
                <a16:creationId xmlns:a16="http://schemas.microsoft.com/office/drawing/2014/main" id="{30054770-6132-098D-F87D-10CCFD8B4B41}"/>
              </a:ext>
            </a:extLst>
          </p:cNvPr>
          <p:cNvSpPr txBox="1"/>
          <p:nvPr/>
        </p:nvSpPr>
        <p:spPr>
          <a:xfrm>
            <a:off x="888206" y="3065447"/>
            <a:ext cx="10415586" cy="2862322"/>
          </a:xfrm>
          <a:prstGeom prst="rect">
            <a:avLst/>
          </a:prstGeom>
          <a:noFill/>
        </p:spPr>
        <p:txBody>
          <a:bodyPr wrap="square">
            <a:spAutoFit/>
          </a:bodyPr>
          <a:lstStyle/>
          <a:p>
            <a:pPr algn="ctr"/>
            <a:r>
              <a:rPr lang="en-US" sz="2000" dirty="0">
                <a:solidFill>
                  <a:srgbClr val="FFFF00"/>
                </a:solidFill>
                <a:effectLst>
                  <a:outerShdw blurRad="553194" dist="38100" dir="10980000" sx="83000" sy="83000" algn="t" rotWithShape="0">
                    <a:prstClr val="black">
                      <a:alpha val="0"/>
                    </a:prstClr>
                  </a:outerShdw>
                </a:effectLst>
                <a:latin typeface="Athelas" panose="02000503000000020003" pitchFamily="2" charset="77"/>
              </a:rPr>
              <a:t>Information and Communication Technologies (ICT) </a:t>
            </a:r>
            <a:r>
              <a:rPr lang="en-US" sz="2000" dirty="0">
                <a:solidFill>
                  <a:schemeClr val="bg1"/>
                </a:solidFill>
                <a:effectLst>
                  <a:outerShdw blurRad="553194" dist="38100" dir="10980000" sx="83000" sy="83000" algn="t" rotWithShape="0">
                    <a:prstClr val="black">
                      <a:alpha val="0"/>
                    </a:prstClr>
                  </a:outerShdw>
                </a:effectLst>
                <a:latin typeface="Athelas" panose="02000503000000020003" pitchFamily="2" charset="77"/>
              </a:rPr>
              <a:t>refer to the diverse set of technologies utilized for the acquisition, storage, processing, and dissemination of information. This encompasses hardware, software, networks, and the internet. In modern society, the importance of ICT cannot be overstated. It serves as the backbone of digital transformation, enabling seamless communication, efficient data management, and innovative solutions across various sectors. ICT plays a pivotal role in enhancing connectivity, productivity, and accessibility to information, thereby contributing significantly to economic development, education, healthcare, and overall societal progress. Embracing and leveraging ICT has become integral to staying competitive and fostering advancements in our rapidly evolving digital landscape.</a:t>
            </a:r>
            <a:endParaRPr lang="en-DZ" sz="2000" dirty="0">
              <a:solidFill>
                <a:schemeClr val="bg1"/>
              </a:solidFill>
              <a:effectLst>
                <a:outerShdw blurRad="553194" dist="38100" dir="10980000" sx="83000" sy="83000" algn="t" rotWithShape="0">
                  <a:prstClr val="black">
                    <a:alpha val="0"/>
                  </a:prstClr>
                </a:outerShdw>
              </a:effectLst>
              <a:latin typeface="Athelas" panose="02000503000000020003" pitchFamily="2" charset="77"/>
            </a:endParaRPr>
          </a:p>
        </p:txBody>
      </p:sp>
    </p:spTree>
    <p:extLst>
      <p:ext uri="{BB962C8B-B14F-4D97-AF65-F5344CB8AC3E}">
        <p14:creationId xmlns:p14="http://schemas.microsoft.com/office/powerpoint/2010/main" val="1508187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2248875" y="3181538"/>
            <a:ext cx="7873468" cy="1631216"/>
          </a:xfrm>
          <a:prstGeom prst="rect">
            <a:avLst/>
          </a:prstGeom>
          <a:noFill/>
        </p:spPr>
        <p:txBody>
          <a:bodyPr wrap="square" rtlCol="0">
            <a:spAutoFit/>
          </a:bodyPr>
          <a:lstStyle/>
          <a:p>
            <a:pPr algn="ctr"/>
            <a:r>
              <a:rPr lang="en-US" sz="5000" b="1" i="0" dirty="0">
                <a:solidFill>
                  <a:srgbClr val="FFFFFF"/>
                </a:solidFill>
                <a:effectLst/>
              </a:rPr>
              <a:t>CORE TECHNOLOGIES</a:t>
            </a:r>
          </a:p>
          <a:p>
            <a:pPr algn="ctr"/>
            <a:r>
              <a:rPr lang="en-US" sz="5000" b="1" i="0" dirty="0">
                <a:solidFill>
                  <a:srgbClr val="FFFFFF"/>
                </a:solidFill>
                <a:effectLst/>
              </a:rPr>
              <a:t> IN ICT</a:t>
            </a:r>
            <a:endParaRPr lang="en-DZ" sz="5000" dirty="0">
              <a:solidFill>
                <a:srgbClr val="FFFFFF"/>
              </a:solidFill>
            </a:endParaRPr>
          </a:p>
        </p:txBody>
      </p:sp>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pic>
        <p:nvPicPr>
          <p:cNvPr id="5" name="Picture 4">
            <a:extLst>
              <a:ext uri="{FF2B5EF4-FFF2-40B4-BE49-F238E27FC236}">
                <a16:creationId xmlns:a16="http://schemas.microsoft.com/office/drawing/2014/main" id="{5E8A009F-6CDD-ABF6-9FE1-8E9927383820}"/>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ackgroundRemoval t="10000" b="90000" l="10000" r="90000">
                        <a14:foregroundMark x1="33910" y1="37079" x2="33910" y2="37079"/>
                        <a14:foregroundMark x1="26298" y1="45265" x2="26298" y2="45265"/>
                        <a14:foregroundMark x1="27336" y1="56661" x2="27336" y2="56661"/>
                        <a14:foregroundMark x1="26817" y1="64526" x2="26817" y2="64526"/>
                        <a14:foregroundMark x1="35294" y1="72873" x2="35294" y2="72873"/>
                        <a14:foregroundMark x1="44118" y1="71910" x2="44118" y2="71910"/>
                        <a14:foregroundMark x1="55017" y1="71108" x2="55017" y2="71108"/>
                        <a14:foregroundMark x1="62457" y1="64526" x2="62457" y2="64526"/>
                        <a14:foregroundMark x1="61592" y1="54414" x2="61592" y2="54414"/>
                        <a14:foregroundMark x1="61592" y1="47994" x2="61592" y2="47994"/>
                        <a14:foregroundMark x1="53633" y1="36116" x2="53633" y2="36116"/>
                        <a14:foregroundMark x1="44118" y1="37400" x2="44118" y2="37400"/>
                      </a14:backgroundRemoval>
                    </a14:imgEffect>
                    <a14:imgEffect>
                      <a14:colorTemperature colorTemp="7200"/>
                    </a14:imgEffect>
                    <a14:imgEffect>
                      <a14:saturation sat="300000"/>
                    </a14:imgEffect>
                    <a14:imgEffect>
                      <a14:brightnessContrast contrast="-100000"/>
                    </a14:imgEffect>
                  </a14:imgLayer>
                </a14:imgProps>
              </a:ext>
            </a:extLst>
          </a:blip>
          <a:stretch>
            <a:fillRect/>
          </a:stretch>
        </p:blipFill>
        <p:spPr>
          <a:xfrm>
            <a:off x="4488480" y="-435385"/>
            <a:ext cx="3670300" cy="3949700"/>
          </a:xfrm>
          <a:prstGeom prst="rect">
            <a:avLst/>
          </a:prstGeom>
        </p:spPr>
      </p:pic>
    </p:spTree>
    <p:extLst>
      <p:ext uri="{BB962C8B-B14F-4D97-AF65-F5344CB8AC3E}">
        <p14:creationId xmlns:p14="http://schemas.microsoft.com/office/powerpoint/2010/main" val="354080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EEB262E-553F-B1B6-E5D9-D70801F8D99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7799" b="779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AF3AA0A0-4F5E-6203-2472-EAFD3F80BF5B}"/>
              </a:ext>
            </a:extLst>
          </p:cNvPr>
          <p:cNvSpPr/>
          <p:nvPr/>
        </p:nvSpPr>
        <p:spPr>
          <a:xfrm>
            <a:off x="-1398652" y="-3265627"/>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15" name="TextBox 14">
            <a:extLst>
              <a:ext uri="{FF2B5EF4-FFF2-40B4-BE49-F238E27FC236}">
                <a16:creationId xmlns:a16="http://schemas.microsoft.com/office/drawing/2014/main" id="{4DCBE0D8-7FF9-6243-2D95-49071F9859F9}"/>
              </a:ext>
            </a:extLst>
          </p:cNvPr>
          <p:cNvSpPr txBox="1"/>
          <p:nvPr/>
        </p:nvSpPr>
        <p:spPr>
          <a:xfrm>
            <a:off x="503451" y="1698639"/>
            <a:ext cx="11185093" cy="2292935"/>
          </a:xfrm>
          <a:prstGeom prst="rect">
            <a:avLst/>
          </a:prstGeom>
          <a:noFill/>
        </p:spPr>
        <p:txBody>
          <a:bodyPr wrap="square" rtlCol="0">
            <a:spAutoFit/>
          </a:bodyPr>
          <a:lstStyle/>
          <a:p>
            <a:pPr algn="ctr"/>
            <a:r>
              <a:rPr lang="en-US" sz="6000" b="1" i="0" dirty="0">
                <a:solidFill>
                  <a:srgbClr val="FFFFFF"/>
                </a:solidFill>
                <a:effectLst/>
              </a:rPr>
              <a:t>CORE TECHNOLOGIES IN ICT</a:t>
            </a:r>
            <a:endParaRPr lang="en-DZ" sz="6000" dirty="0">
              <a:solidFill>
                <a:srgbClr val="FFFFFF"/>
              </a:solidFill>
            </a:endParaRPr>
          </a:p>
          <a:p>
            <a:endParaRPr lang="en-DZ" sz="6500" b="1" spc="-300" dirty="0">
              <a:solidFill>
                <a:schemeClr val="bg1"/>
              </a:solidFill>
              <a:latin typeface=""/>
              <a:ea typeface="Ayuthaya" pitchFamily="2" charset="-34"/>
              <a:cs typeface="Ayuthaya" pitchFamily="2" charset="-34"/>
            </a:endParaRPr>
          </a:p>
          <a:p>
            <a:endParaRPr lang="en-DZ" dirty="0">
              <a:solidFill>
                <a:schemeClr val="bg1"/>
              </a:solidFill>
              <a:latin typeface=""/>
            </a:endParaRPr>
          </a:p>
        </p:txBody>
      </p:sp>
      <p:sp>
        <p:nvSpPr>
          <p:cNvPr id="17" name="TextBox 16">
            <a:extLst>
              <a:ext uri="{FF2B5EF4-FFF2-40B4-BE49-F238E27FC236}">
                <a16:creationId xmlns:a16="http://schemas.microsoft.com/office/drawing/2014/main" id="{3CE5C2A5-E299-22DE-6643-59E8E2E9C858}"/>
              </a:ext>
            </a:extLst>
          </p:cNvPr>
          <p:cNvSpPr txBox="1"/>
          <p:nvPr/>
        </p:nvSpPr>
        <p:spPr>
          <a:xfrm>
            <a:off x="8229600" y="7115175"/>
            <a:ext cx="184731" cy="369332"/>
          </a:xfrm>
          <a:prstGeom prst="rect">
            <a:avLst/>
          </a:prstGeom>
          <a:noFill/>
        </p:spPr>
        <p:txBody>
          <a:bodyPr wrap="square" rtlCol="0">
            <a:spAutoFit/>
          </a:bodyPr>
          <a:lstStyle/>
          <a:p>
            <a:endParaRPr lang="en-DZ" dirty="0"/>
          </a:p>
        </p:txBody>
      </p:sp>
      <p:sp>
        <p:nvSpPr>
          <p:cNvPr id="18" name="TextBox 17">
            <a:extLst>
              <a:ext uri="{FF2B5EF4-FFF2-40B4-BE49-F238E27FC236}">
                <a16:creationId xmlns:a16="http://schemas.microsoft.com/office/drawing/2014/main" id="{DC74B30B-9BC5-B32B-4A0C-7641F2400A01}"/>
              </a:ext>
            </a:extLst>
          </p:cNvPr>
          <p:cNvSpPr txBox="1"/>
          <p:nvPr/>
        </p:nvSpPr>
        <p:spPr>
          <a:xfrm>
            <a:off x="1037229" y="2845106"/>
            <a:ext cx="10117536" cy="3477875"/>
          </a:xfrm>
          <a:prstGeom prst="rect">
            <a:avLst/>
          </a:prstGeom>
          <a:noFill/>
          <a:effectLst>
            <a:outerShdw blurRad="1270000" dist="50800" dir="5400000" algn="ctr" rotWithShape="0">
              <a:srgbClr val="000000">
                <a:alpha val="43137"/>
              </a:srgbClr>
            </a:outerShdw>
          </a:effectLst>
        </p:spPr>
        <p:txBody>
          <a:bodyPr wrap="square" rtlCol="0">
            <a:spAutoFit/>
          </a:bodyPr>
          <a:lstStyle/>
          <a:p>
            <a:pPr algn="ctr"/>
            <a:r>
              <a:rPr lang="en-US" sz="2000" dirty="0">
                <a:solidFill>
                  <a:srgbClr val="FFFFFF"/>
                </a:solidFill>
                <a:effectLst>
                  <a:outerShdw blurRad="604688" dist="38100" dir="11940000" sx="142000" sy="142000" algn="t" rotWithShape="0">
                    <a:prstClr val="black">
                      <a:alpha val="27000"/>
                    </a:prstClr>
                  </a:outerShdw>
                </a:effectLst>
                <a:latin typeface="Athelas" panose="02000503000000020003" pitchFamily="2" charset="77"/>
              </a:rPr>
              <a:t>C</a:t>
            </a:r>
            <a:r>
              <a:rPr lang="en-US" sz="2000" b="0" i="0" dirty="0">
                <a:solidFill>
                  <a:srgbClr val="FFFFFF"/>
                </a:solidFill>
                <a:effectLst>
                  <a:outerShdw blurRad="604688" dist="38100" dir="11940000" sx="142000" sy="142000" algn="t" rotWithShape="0">
                    <a:prstClr val="black">
                      <a:alpha val="27000"/>
                    </a:prstClr>
                  </a:outerShdw>
                </a:effectLst>
                <a:latin typeface="Athelas" panose="02000503000000020003" pitchFamily="2" charset="77"/>
              </a:rPr>
              <a:t>ore technologies in Information and Communication Technologies (ICT) encompass hardware, networking, software, applications, and internet connectivity. Hardware and networking form the infrastructure backbone of ICT, involving devices like servers, routers, switches, and the underlying networks that facilitate data transfer. Software and applications, on the other hand, constitute the intelligence of ICT, encompassing operating systems, productivity tools, and specialized applications tailored to various needs. The internet and connectivity act as the glue binding these components, allowing global communication, data sharing, and access to a vast array of information. Together, these core technologies synergize to create a robust ecosystem that powers the digital advancements shaping our modern world.</a:t>
            </a:r>
          </a:p>
          <a:p>
            <a:pPr algn="ctr"/>
            <a:br>
              <a:rPr lang="en-US" sz="2000" b="0" i="0" dirty="0">
                <a:solidFill>
                  <a:srgbClr val="FFFFFF"/>
                </a:solidFill>
                <a:effectLst/>
                <a:latin typeface="Athelas" panose="02000503000000020003" pitchFamily="2" charset="77"/>
              </a:rPr>
            </a:br>
            <a:endParaRPr lang="en-US" sz="2000" b="0" i="0" dirty="0">
              <a:solidFill>
                <a:srgbClr val="FFFFFF"/>
              </a:solidFill>
              <a:effectLst/>
              <a:latin typeface="Athelas" panose="02000503000000020003" pitchFamily="2" charset="77"/>
            </a:endParaRPr>
          </a:p>
        </p:txBody>
      </p:sp>
      <p:pic>
        <p:nvPicPr>
          <p:cNvPr id="19" name="Picture 18">
            <a:extLst>
              <a:ext uri="{FF2B5EF4-FFF2-40B4-BE49-F238E27FC236}">
                <a16:creationId xmlns:a16="http://schemas.microsoft.com/office/drawing/2014/main" id="{E5329381-4277-33CB-1489-E05FD5EB0CD0}"/>
              </a:ext>
            </a:extLst>
          </p:cNvPr>
          <p:cNvPicPr>
            <a:picLocks noChangeAspect="1"/>
          </p:cNvPicPr>
          <p:nvPr/>
        </p:nvPicPr>
        <p:blipFill>
          <a:blip r:embed="rId5">
            <a:biLevel thresh="25000"/>
            <a:extLst>
              <a:ext uri="{BEBA8EAE-BF5A-486C-A8C5-ECC9F3942E4B}">
                <a14:imgProps xmlns:a14="http://schemas.microsoft.com/office/drawing/2010/main">
                  <a14:imgLayer r:embed="rId6">
                    <a14:imgEffect>
                      <a14:backgroundRemoval t="10000" b="90000" l="10000" r="90000">
                        <a14:foregroundMark x1="33910" y1="37079" x2="33910" y2="37079"/>
                        <a14:foregroundMark x1="26298" y1="45265" x2="26298" y2="45265"/>
                        <a14:foregroundMark x1="27336" y1="56661" x2="27336" y2="56661"/>
                        <a14:foregroundMark x1="26817" y1="64526" x2="26817" y2="64526"/>
                        <a14:foregroundMark x1="35294" y1="72873" x2="35294" y2="72873"/>
                        <a14:foregroundMark x1="44118" y1="71910" x2="44118" y2="71910"/>
                        <a14:foregroundMark x1="55017" y1="71108" x2="55017" y2="71108"/>
                        <a14:foregroundMark x1="62457" y1="64526" x2="62457" y2="64526"/>
                        <a14:foregroundMark x1="61592" y1="54414" x2="61592" y2="54414"/>
                        <a14:foregroundMark x1="61592" y1="47994" x2="61592" y2="47994"/>
                        <a14:foregroundMark x1="53633" y1="36116" x2="53633" y2="36116"/>
                        <a14:foregroundMark x1="44118" y1="37400" x2="44118" y2="37400"/>
                      </a14:backgroundRemoval>
                    </a14:imgEffect>
                    <a14:imgEffect>
                      <a14:colorTemperature colorTemp="7200"/>
                    </a14:imgEffect>
                    <a14:imgEffect>
                      <a14:saturation sat="300000"/>
                    </a14:imgEffect>
                    <a14:imgEffect>
                      <a14:brightnessContrast contrast="-100000"/>
                    </a14:imgEffect>
                  </a14:imgLayer>
                </a14:imgProps>
              </a:ext>
            </a:extLst>
          </a:blip>
          <a:stretch>
            <a:fillRect/>
          </a:stretch>
        </p:blipFill>
        <p:spPr>
          <a:xfrm>
            <a:off x="4881047" y="-487144"/>
            <a:ext cx="2429905" cy="2614880"/>
          </a:xfrm>
          <a:prstGeom prst="rect">
            <a:avLst/>
          </a:prstGeom>
        </p:spPr>
      </p:pic>
    </p:spTree>
    <p:extLst>
      <p:ext uri="{BB962C8B-B14F-4D97-AF65-F5344CB8AC3E}">
        <p14:creationId xmlns:p14="http://schemas.microsoft.com/office/powerpoint/2010/main" val="1512240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1805583" y="2874387"/>
            <a:ext cx="8580833" cy="2123658"/>
          </a:xfrm>
          <a:prstGeom prst="rect">
            <a:avLst/>
          </a:prstGeom>
          <a:noFill/>
        </p:spPr>
        <p:txBody>
          <a:bodyPr wrap="square" rtlCol="0">
            <a:spAutoFit/>
          </a:bodyPr>
          <a:lstStyle/>
          <a:p>
            <a:pPr algn="ctr"/>
            <a:r>
              <a:rPr lang="en-US" sz="6600" b="1" dirty="0">
                <a:solidFill>
                  <a:schemeClr val="bg1"/>
                </a:solidFill>
                <a:latin typeface=""/>
              </a:rPr>
              <a:t>GOOGLE </a:t>
            </a:r>
          </a:p>
          <a:p>
            <a:pPr algn="ctr"/>
            <a:r>
              <a:rPr lang="en-US" sz="6600" b="1" dirty="0">
                <a:solidFill>
                  <a:schemeClr val="bg1"/>
                </a:solidFill>
                <a:latin typeface=""/>
              </a:rPr>
              <a:t>SERVICES</a:t>
            </a:r>
            <a:endParaRPr lang="en-DZ" sz="6600" dirty="0">
              <a:solidFill>
                <a:schemeClr val="bg1"/>
              </a:solidFill>
              <a:latin typeface=""/>
            </a:endParaRPr>
          </a:p>
        </p:txBody>
      </p:sp>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pic>
        <p:nvPicPr>
          <p:cNvPr id="9" name="Picture 8">
            <a:extLst>
              <a:ext uri="{FF2B5EF4-FFF2-40B4-BE49-F238E27FC236}">
                <a16:creationId xmlns:a16="http://schemas.microsoft.com/office/drawing/2014/main" id="{6473E02E-F387-32BD-D693-8675545D6369}"/>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rightnessContrast contrast="-100000"/>
                    </a14:imgEffect>
                  </a14:imgLayer>
                </a14:imgProps>
              </a:ext>
            </a:extLst>
          </a:blip>
          <a:stretch>
            <a:fillRect/>
          </a:stretch>
        </p:blipFill>
        <p:spPr>
          <a:xfrm>
            <a:off x="5202867" y="663637"/>
            <a:ext cx="1786266" cy="1786266"/>
          </a:xfrm>
          <a:prstGeom prst="rect">
            <a:avLst/>
          </a:prstGeom>
        </p:spPr>
      </p:pic>
    </p:spTree>
    <p:extLst>
      <p:ext uri="{BB962C8B-B14F-4D97-AF65-F5344CB8AC3E}">
        <p14:creationId xmlns:p14="http://schemas.microsoft.com/office/powerpoint/2010/main" val="115478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F8CB9BA-4519-600C-382A-95D313F344F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DDC69FD-8C91-37CC-DD43-414CAED49E2B}"/>
              </a:ext>
            </a:extLst>
          </p:cNvPr>
          <p:cNvSpPr/>
          <p:nvPr/>
        </p:nvSpPr>
        <p:spPr>
          <a:xfrm>
            <a:off x="-1398652" y="-3265627"/>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6" name="TextBox 5">
            <a:extLst>
              <a:ext uri="{FF2B5EF4-FFF2-40B4-BE49-F238E27FC236}">
                <a16:creationId xmlns:a16="http://schemas.microsoft.com/office/drawing/2014/main" id="{FDE02719-E856-730B-96DD-4266B255B290}"/>
              </a:ext>
            </a:extLst>
          </p:cNvPr>
          <p:cNvSpPr txBox="1"/>
          <p:nvPr/>
        </p:nvSpPr>
        <p:spPr>
          <a:xfrm>
            <a:off x="-917222" y="1629115"/>
            <a:ext cx="14026431" cy="1292662"/>
          </a:xfrm>
          <a:prstGeom prst="rect">
            <a:avLst/>
          </a:prstGeom>
          <a:noFill/>
        </p:spPr>
        <p:txBody>
          <a:bodyPr wrap="square" rtlCol="0">
            <a:spAutoFit/>
          </a:bodyPr>
          <a:lstStyle/>
          <a:p>
            <a:pPr algn="ctr"/>
            <a:r>
              <a:rPr lang="fr-FR" sz="6000" b="1" i="0" dirty="0">
                <a:solidFill>
                  <a:schemeClr val="bg1"/>
                </a:solidFill>
                <a:effectLst>
                  <a:outerShdw blurRad="304800" dist="50800" dir="5400000" sx="102000" sy="102000" algn="ctr" rotWithShape="0">
                    <a:srgbClr val="000000">
                      <a:alpha val="43137"/>
                    </a:srgbClr>
                  </a:outerShdw>
                </a:effectLst>
                <a:latin typeface=""/>
              </a:rPr>
              <a:t>GOOGLE SERVICES</a:t>
            </a:r>
            <a:endParaRPr lang="en-DZ" sz="6000" b="1" spc="-300" dirty="0">
              <a:solidFill>
                <a:schemeClr val="bg1"/>
              </a:solidFill>
              <a:latin typeface=""/>
              <a:ea typeface="Ayuthaya" pitchFamily="2" charset="-34"/>
              <a:cs typeface="Ayuthaya" pitchFamily="2" charset="-34"/>
            </a:endParaRPr>
          </a:p>
          <a:p>
            <a:endParaRPr lang="en-DZ" dirty="0">
              <a:solidFill>
                <a:schemeClr val="bg1"/>
              </a:solidFill>
              <a:latin typeface=""/>
            </a:endParaRPr>
          </a:p>
        </p:txBody>
      </p:sp>
      <p:sp>
        <p:nvSpPr>
          <p:cNvPr id="8" name="TextBox 7">
            <a:extLst>
              <a:ext uri="{FF2B5EF4-FFF2-40B4-BE49-F238E27FC236}">
                <a16:creationId xmlns:a16="http://schemas.microsoft.com/office/drawing/2014/main" id="{1C2EC3B8-45A4-0990-AC41-1E20E0C79E4A}"/>
              </a:ext>
            </a:extLst>
          </p:cNvPr>
          <p:cNvSpPr txBox="1"/>
          <p:nvPr/>
        </p:nvSpPr>
        <p:spPr>
          <a:xfrm>
            <a:off x="8229600" y="7115175"/>
            <a:ext cx="184731" cy="369332"/>
          </a:xfrm>
          <a:prstGeom prst="rect">
            <a:avLst/>
          </a:prstGeom>
          <a:noFill/>
        </p:spPr>
        <p:txBody>
          <a:bodyPr wrap="square" rtlCol="0">
            <a:spAutoFit/>
          </a:bodyPr>
          <a:lstStyle/>
          <a:p>
            <a:endParaRPr lang="en-DZ" dirty="0"/>
          </a:p>
        </p:txBody>
      </p:sp>
      <p:sp>
        <p:nvSpPr>
          <p:cNvPr id="10" name="TextBox 9">
            <a:extLst>
              <a:ext uri="{FF2B5EF4-FFF2-40B4-BE49-F238E27FC236}">
                <a16:creationId xmlns:a16="http://schemas.microsoft.com/office/drawing/2014/main" id="{02789D79-B89B-DCED-4328-00C91D8206A4}"/>
              </a:ext>
            </a:extLst>
          </p:cNvPr>
          <p:cNvSpPr txBox="1"/>
          <p:nvPr/>
        </p:nvSpPr>
        <p:spPr>
          <a:xfrm>
            <a:off x="903809" y="2750248"/>
            <a:ext cx="10384368" cy="3785652"/>
          </a:xfrm>
          <a:prstGeom prst="rect">
            <a:avLst/>
          </a:prstGeom>
          <a:noFill/>
          <a:effectLst>
            <a:outerShdw blurRad="1204317" dist="50800" dir="5400000" algn="ctr" rotWithShape="0">
              <a:srgbClr val="000000">
                <a:alpha val="43137"/>
              </a:srgbClr>
            </a:outerShdw>
          </a:effectLst>
        </p:spPr>
        <p:txBody>
          <a:bodyPr wrap="square">
            <a:spAutoFit/>
          </a:bodyPr>
          <a:lstStyle/>
          <a:p>
            <a:pPr algn="ctr"/>
            <a:r>
              <a:rPr lang="en-US" sz="2400" dirty="0">
                <a:solidFill>
                  <a:schemeClr val="bg1"/>
                </a:solidFill>
                <a:latin typeface="Athelas" panose="02000503000000020003" pitchFamily="2" charset="77"/>
              </a:rPr>
              <a:t>Introduction to </a:t>
            </a:r>
            <a:r>
              <a:rPr lang="en-US" sz="2400" dirty="0">
                <a:solidFill>
                  <a:srgbClr val="FFFF00"/>
                </a:solidFill>
                <a:latin typeface="Athelas" panose="02000503000000020003" pitchFamily="2" charset="77"/>
              </a:rPr>
              <a:t>Google</a:t>
            </a:r>
            <a:r>
              <a:rPr lang="en-US" sz="2400" dirty="0">
                <a:solidFill>
                  <a:schemeClr val="bg1"/>
                </a:solidFill>
                <a:latin typeface="Athelas" panose="02000503000000020003" pitchFamily="2" charset="77"/>
              </a:rPr>
              <a:t> Services brings us into a realm of innovative and widely-used digital tools provided by Google. These services have become integral in our daily lives, offering a seamless and interconnected digital experience. Google Search, a cornerstone service, revolutionized information retrieval, making knowledge accessible with a simple query. Gmail, a leading email platform, streamlined communication, while Google Workspace provided collaborative tools for businesses and teams. Google's impact extends further with Android, the world's most widely used mobile operating system. These services collectively reflect Google's commitment to facilitating information access, communication, and productivity, contributing significantly to the digital landscape.</a:t>
            </a:r>
            <a:endParaRPr lang="en-DZ" sz="2400" dirty="0">
              <a:solidFill>
                <a:schemeClr val="bg1"/>
              </a:solidFill>
              <a:latin typeface="Athelas" panose="02000503000000020003" pitchFamily="2" charset="77"/>
            </a:endParaRPr>
          </a:p>
        </p:txBody>
      </p:sp>
      <p:pic>
        <p:nvPicPr>
          <p:cNvPr id="11" name="Picture 10">
            <a:extLst>
              <a:ext uri="{FF2B5EF4-FFF2-40B4-BE49-F238E27FC236}">
                <a16:creationId xmlns:a16="http://schemas.microsoft.com/office/drawing/2014/main" id="{C309C5C9-8F31-9128-B420-1C19709AE0DA}"/>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contrast="-100000"/>
                    </a14:imgEffect>
                  </a14:imgLayer>
                </a14:imgProps>
              </a:ext>
            </a:extLst>
          </a:blip>
          <a:stretch>
            <a:fillRect/>
          </a:stretch>
        </p:blipFill>
        <p:spPr>
          <a:xfrm>
            <a:off x="5518521" y="322100"/>
            <a:ext cx="1154946" cy="1154946"/>
          </a:xfrm>
          <a:prstGeom prst="rect">
            <a:avLst/>
          </a:prstGeom>
        </p:spPr>
      </p:pic>
    </p:spTree>
    <p:extLst>
      <p:ext uri="{BB962C8B-B14F-4D97-AF65-F5344CB8AC3E}">
        <p14:creationId xmlns:p14="http://schemas.microsoft.com/office/powerpoint/2010/main" val="2097949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0D31BA10-FCDF-C853-CFE3-FCE2353ED13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rcRect t="7799" b="7799"/>
          <a:stretch/>
        </p:blipFill>
        <p:spPr bwMode="auto">
          <a:xfrm>
            <a:off x="-1709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67FE3B32-E167-0961-214F-484EC3CFD891}"/>
              </a:ext>
            </a:extLst>
          </p:cNvPr>
          <p:cNvSpPr/>
          <p:nvPr/>
        </p:nvSpPr>
        <p:spPr>
          <a:xfrm>
            <a:off x="-1398652" y="-3265627"/>
            <a:ext cx="14989303" cy="1430575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sp>
        <p:nvSpPr>
          <p:cNvPr id="3" name="TextBox 2">
            <a:extLst>
              <a:ext uri="{FF2B5EF4-FFF2-40B4-BE49-F238E27FC236}">
                <a16:creationId xmlns:a16="http://schemas.microsoft.com/office/drawing/2014/main" id="{6E3FC887-CC55-366B-5672-7CC3B67EFE4F}"/>
              </a:ext>
            </a:extLst>
          </p:cNvPr>
          <p:cNvSpPr txBox="1"/>
          <p:nvPr/>
        </p:nvSpPr>
        <p:spPr>
          <a:xfrm>
            <a:off x="-917217" y="1199741"/>
            <a:ext cx="14026431" cy="1107996"/>
          </a:xfrm>
          <a:prstGeom prst="rect">
            <a:avLst/>
          </a:prstGeom>
          <a:noFill/>
        </p:spPr>
        <p:txBody>
          <a:bodyPr wrap="square" rtlCol="0">
            <a:spAutoFit/>
          </a:bodyPr>
          <a:lstStyle/>
          <a:p>
            <a:pPr algn="ctr"/>
            <a:r>
              <a:rPr lang="fr-FR" sz="4800" b="1" i="0" dirty="0">
                <a:solidFill>
                  <a:schemeClr val="bg1"/>
                </a:solidFill>
                <a:effectLst>
                  <a:outerShdw blurRad="304800" dist="50800" dir="5400000" sx="102000" sy="102000" algn="ctr" rotWithShape="0">
                    <a:srgbClr val="000000">
                      <a:alpha val="43137"/>
                    </a:srgbClr>
                  </a:outerShdw>
                </a:effectLst>
                <a:latin typeface=""/>
              </a:rPr>
              <a:t>EXAMPLES OF GOOGLE SERVICES</a:t>
            </a:r>
            <a:endParaRPr lang="en-DZ" sz="4800" b="1" spc="-300" dirty="0">
              <a:solidFill>
                <a:schemeClr val="bg1"/>
              </a:solidFill>
              <a:latin typeface=""/>
              <a:ea typeface="Ayuthaya" pitchFamily="2" charset="-34"/>
              <a:cs typeface="Ayuthaya" pitchFamily="2" charset="-34"/>
            </a:endParaRPr>
          </a:p>
          <a:p>
            <a:endParaRPr lang="en-DZ" dirty="0">
              <a:solidFill>
                <a:schemeClr val="bg1"/>
              </a:solidFill>
              <a:latin typeface=""/>
            </a:endParaRPr>
          </a:p>
        </p:txBody>
      </p:sp>
      <p:sp>
        <p:nvSpPr>
          <p:cNvPr id="5" name="TextBox 4">
            <a:extLst>
              <a:ext uri="{FF2B5EF4-FFF2-40B4-BE49-F238E27FC236}">
                <a16:creationId xmlns:a16="http://schemas.microsoft.com/office/drawing/2014/main" id="{93C869D2-A253-B09A-BE9F-BBD4B8536674}"/>
              </a:ext>
            </a:extLst>
          </p:cNvPr>
          <p:cNvSpPr txBox="1"/>
          <p:nvPr/>
        </p:nvSpPr>
        <p:spPr>
          <a:xfrm>
            <a:off x="8229600" y="7115175"/>
            <a:ext cx="184731" cy="369332"/>
          </a:xfrm>
          <a:prstGeom prst="rect">
            <a:avLst/>
          </a:prstGeom>
          <a:noFill/>
        </p:spPr>
        <p:txBody>
          <a:bodyPr wrap="square" rtlCol="0">
            <a:spAutoFit/>
          </a:bodyPr>
          <a:lstStyle/>
          <a:p>
            <a:endParaRPr lang="en-DZ" dirty="0"/>
          </a:p>
        </p:txBody>
      </p:sp>
      <p:sp>
        <p:nvSpPr>
          <p:cNvPr id="7" name="TextBox 6">
            <a:extLst>
              <a:ext uri="{FF2B5EF4-FFF2-40B4-BE49-F238E27FC236}">
                <a16:creationId xmlns:a16="http://schemas.microsoft.com/office/drawing/2014/main" id="{52AB35F9-8F3A-1C22-10F8-3E5AEFA926A2}"/>
              </a:ext>
            </a:extLst>
          </p:cNvPr>
          <p:cNvSpPr txBox="1"/>
          <p:nvPr/>
        </p:nvSpPr>
        <p:spPr>
          <a:xfrm>
            <a:off x="85723" y="2354799"/>
            <a:ext cx="12020550" cy="4462760"/>
          </a:xfrm>
          <a:prstGeom prst="rect">
            <a:avLst/>
          </a:prstGeom>
          <a:noFill/>
          <a:ln>
            <a:noFill/>
          </a:ln>
          <a:effectLst>
            <a:outerShdw blurRad="1204317" dist="50800" dir="5400000" algn="ctr" rotWithShape="0">
              <a:srgbClr val="000000">
                <a:alpha val="43137"/>
              </a:srgbClr>
            </a:outerShdw>
          </a:effectLst>
        </p:spPr>
        <p:txBody>
          <a:bodyPr wrap="square">
            <a:spAutoFit/>
          </a:bodyPr>
          <a:lstStyle/>
          <a:p>
            <a:pPr marL="180000"/>
            <a:r>
              <a:rPr lang="en-US" sz="1600" dirty="0">
                <a:solidFill>
                  <a:schemeClr val="bg1"/>
                </a:solidFill>
                <a:latin typeface="Athelas" panose="02000503000000020003" pitchFamily="2" charset="77"/>
              </a:rPr>
              <a:t>- Google Maps is a navigation and mapping service offering real-time directions, traffic updates, and location information, enhancing travel                                                 and exploration experiences.</a:t>
            </a:r>
          </a:p>
          <a:p>
            <a:r>
              <a:rPr lang="en-US"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Google Sheets</a:t>
            </a:r>
            <a:r>
              <a:rPr lang="fr-FR"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     </a:t>
            </a:r>
            <a:r>
              <a:rPr lang="en-US" sz="2000" dirty="0">
                <a:effectLst>
                  <a:outerShdw blurRad="50800" dist="38100" dir="5400000" algn="t" rotWithShape="0">
                    <a:prstClr val="black">
                      <a:alpha val="40000"/>
                    </a:prstClr>
                  </a:outerShdw>
                </a:effectLst>
                <a:highlight>
                  <a:srgbClr val="FFFFFF"/>
                </a:highlight>
                <a:latin typeface="Athelas" panose="02000503000000020003" pitchFamily="2" charset="77"/>
              </a:rPr>
              <a:t>:</a:t>
            </a:r>
          </a:p>
          <a:p>
            <a:r>
              <a:rPr lang="en-US" sz="1600" dirty="0">
                <a:solidFill>
                  <a:schemeClr val="bg1"/>
                </a:solidFill>
                <a:latin typeface="Athelas" panose="02000503000000020003" pitchFamily="2" charset="77"/>
              </a:rPr>
              <a:t>   - Google Sheets is a cloud-based spreadsheet tool for creating, editing, and collaborating on data, fostering efficient organization and analysis.</a:t>
            </a:r>
          </a:p>
          <a:p>
            <a:r>
              <a:rPr lang="en-US"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Google Drive</a:t>
            </a:r>
            <a:r>
              <a:rPr lang="ar-SA"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 </a:t>
            </a:r>
            <a:r>
              <a:rPr lang="fr-FR"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   </a:t>
            </a:r>
            <a:r>
              <a:rPr lang="en-US" sz="2000" dirty="0">
                <a:effectLst>
                  <a:outerShdw blurRad="50800" dist="38100" dir="5400000" algn="t" rotWithShape="0">
                    <a:prstClr val="black">
                      <a:alpha val="40000"/>
                    </a:prstClr>
                  </a:outerShdw>
                </a:effectLst>
                <a:highlight>
                  <a:srgbClr val="FFFFFF"/>
                </a:highlight>
                <a:latin typeface="Athelas" panose="02000503000000020003" pitchFamily="2" charset="77"/>
              </a:rPr>
              <a:t>:</a:t>
            </a:r>
          </a:p>
          <a:p>
            <a:r>
              <a:rPr lang="en-US" sz="1600" dirty="0">
                <a:solidFill>
                  <a:schemeClr val="bg1"/>
                </a:solidFill>
                <a:latin typeface="Athelas" panose="02000503000000020003" pitchFamily="2" charset="77"/>
              </a:rPr>
              <a:t>   - Google Drive is a cloud storage service enabling users to store, access, and share files seamlessly across devices.</a:t>
            </a:r>
          </a:p>
          <a:p>
            <a:r>
              <a:rPr lang="en-US"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Gmail   </a:t>
            </a:r>
            <a:r>
              <a:rPr lang="ar-SA" sz="2000" dirty="0">
                <a:effectLst>
                  <a:outerShdw blurRad="50800" dist="38100" dir="5400000" algn="t" rotWithShape="0">
                    <a:prstClr val="black">
                      <a:alpha val="40000"/>
                    </a:prstClr>
                  </a:outerShdw>
                </a:effectLst>
                <a:highlight>
                  <a:srgbClr val="FFFFFF"/>
                </a:highlight>
                <a:latin typeface="Athelas" panose="02000503000000020003" pitchFamily="2" charset="77"/>
              </a:rPr>
              <a:t> </a:t>
            </a:r>
            <a:r>
              <a:rPr lang="en-US" sz="2000" dirty="0">
                <a:effectLst>
                  <a:outerShdw blurRad="50800" dist="38100" dir="5400000" algn="t" rotWithShape="0">
                    <a:prstClr val="black">
                      <a:alpha val="40000"/>
                    </a:prstClr>
                  </a:outerShdw>
                </a:effectLst>
                <a:highlight>
                  <a:srgbClr val="FFFFFF"/>
                </a:highlight>
                <a:latin typeface="Athelas" panose="02000503000000020003" pitchFamily="2" charset="77"/>
              </a:rPr>
              <a:t>:</a:t>
            </a:r>
          </a:p>
          <a:p>
            <a:r>
              <a:rPr lang="en-US" sz="1600" dirty="0">
                <a:solidFill>
                  <a:schemeClr val="bg1"/>
                </a:solidFill>
                <a:latin typeface="Athelas" panose="02000503000000020003" pitchFamily="2" charset="77"/>
              </a:rPr>
              <a:t>   - Gmail is a popular email service providing a user-friendly interface, efficient communication features, and ample storage capacity.</a:t>
            </a:r>
          </a:p>
          <a:p>
            <a:r>
              <a:rPr lang="en-US"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Google Translation    </a:t>
            </a:r>
            <a:r>
              <a:rPr lang="ar-SA"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 </a:t>
            </a:r>
            <a:r>
              <a:rPr lang="en-US" sz="2000" dirty="0">
                <a:effectLst>
                  <a:outerShdw blurRad="50800" dist="38100" dir="5400000" algn="t" rotWithShape="0">
                    <a:prstClr val="black">
                      <a:alpha val="40000"/>
                    </a:prstClr>
                  </a:outerShdw>
                </a:effectLst>
                <a:highlight>
                  <a:srgbClr val="FFFFFF"/>
                </a:highlight>
                <a:latin typeface="Athelas" panose="02000503000000020003" pitchFamily="2" charset="77"/>
              </a:rPr>
              <a:t>:</a:t>
            </a:r>
          </a:p>
          <a:p>
            <a:r>
              <a:rPr lang="en-US" sz="1600" dirty="0">
                <a:solidFill>
                  <a:schemeClr val="bg1"/>
                </a:solidFill>
                <a:latin typeface="Athelas" panose="02000503000000020003" pitchFamily="2" charset="77"/>
              </a:rPr>
              <a:t>   - Google Translate is a language translation service, using machine learning for instant translations and breaking language barriers.</a:t>
            </a:r>
          </a:p>
          <a:p>
            <a:r>
              <a:rPr lang="en-US"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Google Meet   </a:t>
            </a:r>
            <a:r>
              <a:rPr lang="ar-SA"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 </a:t>
            </a:r>
            <a:r>
              <a:rPr lang="fr-FR"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 </a:t>
            </a:r>
            <a:r>
              <a:rPr lang="en-US" sz="2000" dirty="0">
                <a:effectLst>
                  <a:outerShdw blurRad="50800" dist="38100" dir="5400000" algn="t" rotWithShape="0">
                    <a:prstClr val="black">
                      <a:alpha val="40000"/>
                    </a:prstClr>
                  </a:outerShdw>
                </a:effectLst>
                <a:highlight>
                  <a:srgbClr val="FFFFFF"/>
                </a:highlight>
                <a:latin typeface="Athelas" panose="02000503000000020003" pitchFamily="2" charset="77"/>
              </a:rPr>
              <a:t>:</a:t>
            </a:r>
          </a:p>
          <a:p>
            <a:r>
              <a:rPr lang="en-US" sz="1600" dirty="0">
                <a:solidFill>
                  <a:schemeClr val="bg1"/>
                </a:solidFill>
                <a:latin typeface="Athelas" panose="02000503000000020003" pitchFamily="2" charset="77"/>
              </a:rPr>
              <a:t>   - Google Meet is a video conferencing platform facilitating virtual meetings and collaborative discussions with features like screen </a:t>
            </a:r>
            <a:r>
              <a:rPr lang="en-US" dirty="0">
                <a:solidFill>
                  <a:schemeClr val="bg1"/>
                </a:solidFill>
                <a:latin typeface="Athelas" panose="02000503000000020003" pitchFamily="2" charset="77"/>
              </a:rPr>
              <a:t>sharing                </a:t>
            </a:r>
          </a:p>
          <a:p>
            <a:r>
              <a:rPr lang="en-US" dirty="0">
                <a:solidFill>
                  <a:schemeClr val="bg1"/>
                </a:solidFill>
                <a:latin typeface="Athelas" panose="02000503000000020003" pitchFamily="2" charset="77"/>
              </a:rPr>
              <a:t>     and real-time captions.</a:t>
            </a:r>
          </a:p>
          <a:p>
            <a:r>
              <a:rPr lang="en-US" dirty="0">
                <a:solidFill>
                  <a:schemeClr val="bg1"/>
                </a:solidFill>
                <a:latin typeface="Athelas" panose="02000503000000020003" pitchFamily="2" charset="77"/>
              </a:rPr>
              <a:t> In short, Google's suite of services, from Maps and Sheets to Drive, Gmail, Translate, Meet, and more, embodies technology's role in simplifying tasks, enhancing collaboration, and connecting people globally.</a:t>
            </a:r>
            <a:endParaRPr lang="en-DZ" dirty="0">
              <a:solidFill>
                <a:schemeClr val="bg1"/>
              </a:solidFill>
              <a:latin typeface="Athelas" panose="02000503000000020003" pitchFamily="2" charset="77"/>
            </a:endParaRPr>
          </a:p>
        </p:txBody>
      </p:sp>
      <p:pic>
        <p:nvPicPr>
          <p:cNvPr id="9" name="Picture 8">
            <a:extLst>
              <a:ext uri="{FF2B5EF4-FFF2-40B4-BE49-F238E27FC236}">
                <a16:creationId xmlns:a16="http://schemas.microsoft.com/office/drawing/2014/main" id="{34CEE773-0693-E210-E2F7-96D413F56478}"/>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contrast="-100000"/>
                    </a14:imgEffect>
                  </a14:imgLayer>
                </a14:imgProps>
              </a:ext>
            </a:extLst>
          </a:blip>
          <a:stretch>
            <a:fillRect/>
          </a:stretch>
        </p:blipFill>
        <p:spPr>
          <a:xfrm>
            <a:off x="5461370" y="196580"/>
            <a:ext cx="868033" cy="868033"/>
          </a:xfrm>
          <a:prstGeom prst="rect">
            <a:avLst/>
          </a:prstGeom>
        </p:spPr>
      </p:pic>
      <p:pic>
        <p:nvPicPr>
          <p:cNvPr id="14" name="Picture 13">
            <a:extLst>
              <a:ext uri="{FF2B5EF4-FFF2-40B4-BE49-F238E27FC236}">
                <a16:creationId xmlns:a16="http://schemas.microsoft.com/office/drawing/2014/main" id="{A6C22929-05F5-4798-625B-3B550F0EFFBF}"/>
              </a:ext>
            </a:extLst>
          </p:cNvPr>
          <p:cNvPicPr>
            <a:picLocks noChangeAspect="1"/>
          </p:cNvPicPr>
          <p:nvPr/>
        </p:nvPicPr>
        <p:blipFill>
          <a:blip r:embed="rId8"/>
          <a:stretch>
            <a:fillRect/>
          </a:stretch>
        </p:blipFill>
        <p:spPr>
          <a:xfrm>
            <a:off x="860130" y="4296403"/>
            <a:ext cx="215635" cy="215635"/>
          </a:xfrm>
          <a:prstGeom prst="rect">
            <a:avLst/>
          </a:prstGeom>
        </p:spPr>
      </p:pic>
      <p:pic>
        <p:nvPicPr>
          <p:cNvPr id="16" name="Picture 15">
            <a:extLst>
              <a:ext uri="{FF2B5EF4-FFF2-40B4-BE49-F238E27FC236}">
                <a16:creationId xmlns:a16="http://schemas.microsoft.com/office/drawing/2014/main" id="{2BC75059-E993-746A-F0D4-AAD329F3325F}"/>
              </a:ext>
            </a:extLst>
          </p:cNvPr>
          <p:cNvPicPr>
            <a:picLocks noChangeAspect="1"/>
          </p:cNvPicPr>
          <p:nvPr/>
        </p:nvPicPr>
        <p:blipFill>
          <a:blip r:embed="rId9">
            <a:biLevel thresh="75000"/>
            <a:extLst>
              <a:ext uri="{BEBA8EAE-BF5A-486C-A8C5-ECC9F3942E4B}">
                <a14:imgProps xmlns:a14="http://schemas.microsoft.com/office/drawing/2010/main">
                  <a14:imgLayer r:embed="rId10">
                    <a14:imgEffect>
                      <a14:brightnessContrast contrast="-100000"/>
                    </a14:imgEffect>
                  </a14:imgLayer>
                </a14:imgProps>
              </a:ext>
            </a:extLst>
          </a:blip>
          <a:stretch>
            <a:fillRect/>
          </a:stretch>
        </p:blipFill>
        <p:spPr>
          <a:xfrm>
            <a:off x="1602580" y="5368798"/>
            <a:ext cx="239594" cy="239594"/>
          </a:xfrm>
          <a:prstGeom prst="rect">
            <a:avLst/>
          </a:prstGeom>
        </p:spPr>
      </p:pic>
      <p:pic>
        <p:nvPicPr>
          <p:cNvPr id="18" name="Picture 17">
            <a:extLst>
              <a:ext uri="{FF2B5EF4-FFF2-40B4-BE49-F238E27FC236}">
                <a16:creationId xmlns:a16="http://schemas.microsoft.com/office/drawing/2014/main" id="{9794CDCA-A540-9904-0049-9A4FC7B66A8F}"/>
              </a:ext>
            </a:extLst>
          </p:cNvPr>
          <p:cNvPicPr>
            <a:picLocks noChangeAspect="1"/>
          </p:cNvPicPr>
          <p:nvPr/>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10000" b="90000" l="10000" r="90000">
                        <a14:foregroundMark x1="42476" y1="53690" x2="42476" y2="53690"/>
                        <a14:foregroundMark x1="42476" y1="53690" x2="37147" y2="53256"/>
                        <a14:foregroundMark x1="37147" y1="53980" x2="41223" y2="61505"/>
                        <a14:foregroundMark x1="43103" y1="61071" x2="37461" y2="55572"/>
                        <a14:foregroundMark x1="60815" y1="56874" x2="60502" y2="63821"/>
                        <a14:foregroundMark x1="59561" y1="56585" x2="55956" y2="54848"/>
                        <a14:foregroundMark x1="51097" y1="73806" x2="50627" y2="71925"/>
                        <a14:foregroundMark x1="51411" y1="72359" x2="49060" y2="70912"/>
                        <a14:foregroundMark x1="52194" y1="69175" x2="48903" y2="58177"/>
                        <a14:foregroundMark x1="48903" y1="58177" x2="45925" y2="54848"/>
                        <a14:foregroundMark x1="57053" y1="51230" x2="58934" y2="61939"/>
                        <a14:foregroundMark x1="58934" y1="61939" x2="59404" y2="62084"/>
                      </a14:backgroundRemoval>
                    </a14:imgEffect>
                    <a14:imgEffect>
                      <a14:brightnessContrast contrast="32000"/>
                    </a14:imgEffect>
                  </a14:imgLayer>
                </a14:imgProps>
              </a:ext>
            </a:extLst>
          </a:blip>
          <a:stretch>
            <a:fillRect/>
          </a:stretch>
        </p:blipFill>
        <p:spPr>
          <a:xfrm>
            <a:off x="2123783" y="4558161"/>
            <a:ext cx="608246" cy="657821"/>
          </a:xfrm>
          <a:prstGeom prst="rect">
            <a:avLst/>
          </a:prstGeom>
        </p:spPr>
      </p:pic>
      <p:pic>
        <p:nvPicPr>
          <p:cNvPr id="20" name="Picture 19">
            <a:extLst>
              <a:ext uri="{FF2B5EF4-FFF2-40B4-BE49-F238E27FC236}">
                <a16:creationId xmlns:a16="http://schemas.microsoft.com/office/drawing/2014/main" id="{6A2A4E59-4799-9664-24A9-1D28D93D7A3D}"/>
              </a:ext>
            </a:extLst>
          </p:cNvPr>
          <p:cNvPicPr>
            <a:picLocks noChangeAspect="1"/>
          </p:cNvPicPr>
          <p:nvPr/>
        </p:nvPicPr>
        <p:blipFill>
          <a:blip r:embed="rId13">
            <a:biLevel thresh="25000"/>
          </a:blip>
          <a:stretch>
            <a:fillRect/>
          </a:stretch>
        </p:blipFill>
        <p:spPr>
          <a:xfrm>
            <a:off x="1765285" y="2957337"/>
            <a:ext cx="195508" cy="195508"/>
          </a:xfrm>
          <a:prstGeom prst="rect">
            <a:avLst/>
          </a:prstGeom>
        </p:spPr>
      </p:pic>
      <p:pic>
        <p:nvPicPr>
          <p:cNvPr id="22" name="Picture 21">
            <a:extLst>
              <a:ext uri="{FF2B5EF4-FFF2-40B4-BE49-F238E27FC236}">
                <a16:creationId xmlns:a16="http://schemas.microsoft.com/office/drawing/2014/main" id="{E282AEA1-4FD4-FB5B-A1DE-B63649B3BC4C}"/>
              </a:ext>
            </a:extLst>
          </p:cNvPr>
          <p:cNvPicPr>
            <a:picLocks noChangeAspect="1"/>
          </p:cNvPicPr>
          <p:nvPr/>
        </p:nvPicPr>
        <p:blipFill>
          <a:blip r:embed="rId14"/>
          <a:stretch>
            <a:fillRect/>
          </a:stretch>
        </p:blipFill>
        <p:spPr>
          <a:xfrm>
            <a:off x="1636375" y="3755383"/>
            <a:ext cx="195508" cy="195508"/>
          </a:xfrm>
          <a:prstGeom prst="rect">
            <a:avLst/>
          </a:prstGeom>
        </p:spPr>
      </p:pic>
      <p:sp>
        <p:nvSpPr>
          <p:cNvPr id="24" name="TextBox 23">
            <a:extLst>
              <a:ext uri="{FF2B5EF4-FFF2-40B4-BE49-F238E27FC236}">
                <a16:creationId xmlns:a16="http://schemas.microsoft.com/office/drawing/2014/main" id="{8A03D001-6A52-1A73-2CAE-E5A08EC37606}"/>
              </a:ext>
            </a:extLst>
          </p:cNvPr>
          <p:cNvSpPr txBox="1"/>
          <p:nvPr/>
        </p:nvSpPr>
        <p:spPr>
          <a:xfrm>
            <a:off x="85723" y="1985467"/>
            <a:ext cx="1906932" cy="400110"/>
          </a:xfrm>
          <a:prstGeom prst="rect">
            <a:avLst/>
          </a:prstGeom>
          <a:noFill/>
        </p:spPr>
        <p:txBody>
          <a:bodyPr wrap="none" rtlCol="0">
            <a:spAutoFit/>
          </a:bodyPr>
          <a:lstStyle/>
          <a:p>
            <a:r>
              <a:rPr lang="en-US" sz="2000" b="1" dirty="0">
                <a:effectLst>
                  <a:outerShdw blurRad="50800" dist="38100" dir="5400000" algn="t" rotWithShape="0">
                    <a:prstClr val="black">
                      <a:alpha val="40000"/>
                    </a:prstClr>
                  </a:outerShdw>
                </a:effectLst>
                <a:highlight>
                  <a:srgbClr val="FFFFFF"/>
                </a:highlight>
                <a:latin typeface="Athelas" panose="02000503000000020003" pitchFamily="2" charset="77"/>
              </a:rPr>
              <a:t>Google Maps    :</a:t>
            </a:r>
            <a:endParaRPr lang="en-DZ" sz="2000" dirty="0"/>
          </a:p>
        </p:txBody>
      </p:sp>
      <p:pic>
        <p:nvPicPr>
          <p:cNvPr id="26" name="Picture 25">
            <a:extLst>
              <a:ext uri="{FF2B5EF4-FFF2-40B4-BE49-F238E27FC236}">
                <a16:creationId xmlns:a16="http://schemas.microsoft.com/office/drawing/2014/main" id="{9B0C7239-DD61-6109-7DBB-F161239EE293}"/>
              </a:ext>
            </a:extLst>
          </p:cNvPr>
          <p:cNvPicPr>
            <a:picLocks noChangeAspect="1"/>
          </p:cNvPicPr>
          <p:nvPr/>
        </p:nvPicPr>
        <p:blipFill>
          <a:blip r:embed="rId15">
            <a:biLevel thresh="75000"/>
          </a:blip>
          <a:stretch>
            <a:fillRect/>
          </a:stretch>
        </p:blipFill>
        <p:spPr>
          <a:xfrm>
            <a:off x="1596217" y="2050257"/>
            <a:ext cx="250194" cy="250194"/>
          </a:xfrm>
          <a:prstGeom prst="rect">
            <a:avLst/>
          </a:prstGeom>
        </p:spPr>
      </p:pic>
    </p:spTree>
    <p:extLst>
      <p:ext uri="{BB962C8B-B14F-4D97-AF65-F5344CB8AC3E}">
        <p14:creationId xmlns:p14="http://schemas.microsoft.com/office/powerpoint/2010/main" val="69484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447793-5384-2941-43DD-00AD5B7A1613}"/>
              </a:ext>
            </a:extLst>
          </p:cNvPr>
          <p:cNvSpPr txBox="1"/>
          <p:nvPr/>
        </p:nvSpPr>
        <p:spPr>
          <a:xfrm>
            <a:off x="2046910" y="2933164"/>
            <a:ext cx="8277397" cy="1107996"/>
          </a:xfrm>
          <a:prstGeom prst="rect">
            <a:avLst/>
          </a:prstGeom>
          <a:noFill/>
        </p:spPr>
        <p:txBody>
          <a:bodyPr wrap="square" rtlCol="0">
            <a:spAutoFit/>
          </a:bodyPr>
          <a:lstStyle/>
          <a:p>
            <a:pPr algn="ctr"/>
            <a:r>
              <a:rPr lang="en-US" sz="6600" b="1" i="0" dirty="0">
                <a:solidFill>
                  <a:schemeClr val="bg1"/>
                </a:solidFill>
                <a:effectLst/>
                <a:latin typeface=""/>
              </a:rPr>
              <a:t>MICROSOFT</a:t>
            </a:r>
            <a:endParaRPr lang="en-DZ" sz="6600" dirty="0">
              <a:solidFill>
                <a:schemeClr val="bg1"/>
              </a:solidFill>
              <a:latin typeface=""/>
            </a:endParaRPr>
          </a:p>
        </p:txBody>
      </p:sp>
      <p:sp>
        <p:nvSpPr>
          <p:cNvPr id="4" name="Oval 3">
            <a:extLst>
              <a:ext uri="{FF2B5EF4-FFF2-40B4-BE49-F238E27FC236}">
                <a16:creationId xmlns:a16="http://schemas.microsoft.com/office/drawing/2014/main" id="{95F79430-ECAE-E8D4-BE0D-A143DA79A046}"/>
              </a:ext>
            </a:extLst>
          </p:cNvPr>
          <p:cNvSpPr/>
          <p:nvPr/>
        </p:nvSpPr>
        <p:spPr>
          <a:xfrm>
            <a:off x="3155781" y="187730"/>
            <a:ext cx="6059657" cy="648254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DZ" sz="6600" b="1" spc="-300" dirty="0">
              <a:latin typeface=""/>
              <a:ea typeface="Ayuthaya" pitchFamily="2" charset="-34"/>
              <a:cs typeface="Ayuthaya" pitchFamily="2" charset="-34"/>
            </a:endParaRPr>
          </a:p>
        </p:txBody>
      </p:sp>
      <p:pic>
        <p:nvPicPr>
          <p:cNvPr id="5" name="Picture 4">
            <a:extLst>
              <a:ext uri="{FF2B5EF4-FFF2-40B4-BE49-F238E27FC236}">
                <a16:creationId xmlns:a16="http://schemas.microsoft.com/office/drawing/2014/main" id="{D5EF547F-FAFF-ACB9-62EF-DEE07C4E721C}"/>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rightnessContrast bright="70000" contrast="-100000"/>
                    </a14:imgEffect>
                  </a14:imgLayer>
                </a14:imgProps>
              </a:ext>
            </a:extLst>
          </a:blip>
          <a:stretch>
            <a:fillRect/>
          </a:stretch>
        </p:blipFill>
        <p:spPr>
          <a:xfrm>
            <a:off x="5381486" y="849243"/>
            <a:ext cx="1429027" cy="1429027"/>
          </a:xfrm>
          <a:prstGeom prst="rect">
            <a:avLst/>
          </a:prstGeom>
        </p:spPr>
      </p:pic>
    </p:spTree>
    <p:extLst>
      <p:ext uri="{BB962C8B-B14F-4D97-AF65-F5344CB8AC3E}">
        <p14:creationId xmlns:p14="http://schemas.microsoft.com/office/powerpoint/2010/main" val="336377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3075</TotalTime>
  <Words>2025</Words>
  <Application>Microsoft Macintosh PowerPoint</Application>
  <PresentationFormat>Widescreen</PresentationFormat>
  <Paragraphs>90</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Athelas</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 Power Point </dc:title>
  <dc:creator>abdoubch13@outlook.com</dc:creator>
  <cp:lastModifiedBy>abderrahmane boucheche</cp:lastModifiedBy>
  <cp:revision>8</cp:revision>
  <dcterms:created xsi:type="dcterms:W3CDTF">2023-11-24T19:38:58Z</dcterms:created>
  <dcterms:modified xsi:type="dcterms:W3CDTF">2024-01-06T03:07:59Z</dcterms:modified>
</cp:coreProperties>
</file>